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8" r:id="rId18"/>
    <p:sldId id="279" r:id="rId19"/>
    <p:sldId id="280" r:id="rId20"/>
    <p:sldId id="281" r:id="rId21"/>
    <p:sldId id="285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6" r:id="rId85"/>
    <p:sldId id="347" r:id="rId86"/>
    <p:sldId id="348" r:id="rId87"/>
    <p:sldId id="349" r:id="rId88"/>
    <p:sldId id="272" r:id="rId89"/>
    <p:sldId id="273" r:id="rId90"/>
    <p:sldId id="274" r:id="rId91"/>
    <p:sldId id="275" r:id="rId92"/>
    <p:sldId id="276" r:id="rId93"/>
    <p:sldId id="277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B6B9DDA-CE8C-45E1-BAED-AF9300B7A932}">
          <p14:sldIdLst>
            <p14:sldId id="256"/>
            <p14:sldId id="257"/>
            <p14:sldId id="258"/>
            <p14:sldId id="259"/>
            <p14:sldId id="260"/>
          </p14:sldIdLst>
        </p14:section>
        <p14:section name="Goals" id="{ADFD97A5-823E-4A1D-82B7-60436B3858A2}">
          <p14:sldIdLst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65"/>
          </p14:sldIdLst>
        </p14:section>
        <p14:section name="Adaptation" id="{05C63828-2A9C-422B-889A-A874C75E6CE9}">
          <p14:sldIdLst>
            <p14:sldId id="278"/>
            <p14:sldId id="279"/>
          </p14:sldIdLst>
        </p14:section>
        <p14:section name="Visualization" id="{2573F159-6F89-472E-AB74-DCE82B5F822C}">
          <p14:sldIdLst>
            <p14:sldId id="280"/>
            <p14:sldId id="281"/>
            <p14:sldId id="285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Operations" id="{43E854B5-3DF2-4262-8786-C447E96CEAC2}">
          <p14:sldIdLst>
            <p14:sldId id="302"/>
            <p14:sldId id="303"/>
            <p14:sldId id="304"/>
          </p14:sldIdLst>
        </p14:section>
        <p14:section name="Filtering" id="{CCCD93E1-038C-472E-9C30-9F9F514F0E03}">
          <p14:sldIdLst>
            <p14:sldId id="305"/>
            <p14:sldId id="306"/>
            <p14:sldId id="307"/>
            <p14:sldId id="308"/>
            <p14:sldId id="309"/>
          </p14:sldIdLst>
        </p14:section>
        <p14:section name="Building" id="{5B666AD1-DFE6-47C7-BE24-71DD4AB5F614}">
          <p14:sldIdLst>
            <p14:sldId id="310"/>
            <p14:sldId id="311"/>
            <p14:sldId id="312"/>
            <p14:sldId id="313"/>
          </p14:sldIdLst>
        </p14:section>
        <p14:section name="Debugging" id="{1D216E30-2D93-461C-AA46-3CC675878F7B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TML" id="{7657D7AE-A917-4048-92B8-86EE6C5D6B31}">
          <p14:sldIdLst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TML Patterns" id="{9E925001-95ED-4938-A0A9-9C5E7366DB90}">
          <p14:sldIdLst>
            <p14:sldId id="329"/>
            <p14:sldId id="330"/>
            <p14:sldId id="331"/>
            <p14:sldId id="332"/>
            <p14:sldId id="333"/>
          </p14:sldIdLst>
        </p14:section>
        <p14:section name="Localization" id="{EB6EF982-FEF4-4E4D-9092-320497B282F1}">
          <p14:sldIdLst>
            <p14:sldId id="334"/>
          </p14:sldIdLst>
        </p14:section>
        <p14:section name="Extensibility" id="{F5FE8F33-95FC-45BE-9BB0-B4737F216D13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PI" id="{214E6E69-43DF-403B-9F18-2D2C87D402D4}">
          <p14:sldIdLst>
            <p14:sldId id="346"/>
            <p14:sldId id="347"/>
            <p14:sldId id="348"/>
            <p14:sldId id="349"/>
          </p14:sldIdLst>
        </p14:section>
        <p14:section name="Integrations" id="{D271431D-AEFC-49D2-BCFE-A4D947C504B5}">
          <p14:sldIdLst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License" id="{2DCCBAFC-DC91-41B6-97C1-D189C8828D7A}">
          <p14:sldIdLst>
            <p14:sldId id="350"/>
          </p14:sldIdLst>
        </p14:section>
        <p14:section name="Price" id="{B6C00DDD-B043-4B8F-92C6-FC6915828941}">
          <p14:sldIdLst>
            <p14:sldId id="351"/>
          </p14:sldIdLst>
        </p14:section>
        <p14:section name="Community" id="{0C526283-BFEB-4EAE-A658-E533657D0387}">
          <p14:sldIdLst>
            <p14:sldId id="352"/>
            <p14:sldId id="353"/>
            <p14:sldId id="354"/>
          </p14:sldIdLst>
        </p14:section>
        <p14:section name="Feedbacks" id="{0DCEA5EB-0A5F-4220-80F4-32D9690A22BD}">
          <p14:sldIdLst>
            <p14:sldId id="355"/>
            <p14:sldId id="356"/>
            <p14:sldId id="357"/>
          </p14:sldIdLst>
        </p14:section>
        <p14:section name="Reposts" id="{B7D10493-F397-4A22-B5C3-F1674814E0A2}">
          <p14:sldIdLst>
            <p14:sldId id="358"/>
          </p14:sldIdLst>
        </p14:section>
        <p14:section name="About" id="{25ACA7E2-81BF-4A56-BAA8-A19F13B21172}">
          <p14:sldIdLst>
            <p14:sldId id="359"/>
          </p14:sldIdLst>
        </p14:section>
        <p14:section name="Contacts" id="{2F521549-E361-4CAC-84FD-B3211F69AFBB}">
          <p14:sldIdLst>
            <p14:sldId id="360"/>
          </p14:sldIdLst>
        </p14:section>
        <p14:section name="Thanks" id="{3CD1A344-5823-4666-9EAE-F84580DFF198}">
          <p14:sldIdLst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6A"/>
    <a:srgbClr val="4880BC"/>
    <a:srgbClr val="FFFF99"/>
    <a:srgbClr val="FFFF66"/>
    <a:srgbClr val="F9E168"/>
    <a:srgbClr val="406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1FE50-899C-4D42-B189-7FE90AEA3074}" v="1248" dt="2021-07-03T06:33:12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89031" autoAdjust="0"/>
  </p:normalViewPr>
  <p:slideViewPr>
    <p:cSldViewPr snapToGrid="0">
      <p:cViewPr>
        <p:scale>
          <a:sx n="140" d="100"/>
          <a:sy n="140" d="100"/>
        </p:scale>
        <p:origin x="6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ячеслав Лозинский" userId="a71d2efdeef0b68b" providerId="LiveId" clId="{79FFED94-4A96-4072-8C37-99EB8573E159}"/>
    <pc:docChg chg="undo custSel modSld">
      <pc:chgData name="Вячеслав Лозинский" userId="a71d2efdeef0b68b" providerId="LiveId" clId="{79FFED94-4A96-4072-8C37-99EB8573E159}" dt="2021-06-24T07:09:06.268" v="14" actId="20577"/>
      <pc:docMkLst>
        <pc:docMk/>
      </pc:docMkLst>
      <pc:sldChg chg="modNotesTx">
        <pc:chgData name="Вячеслав Лозинский" userId="a71d2efdeef0b68b" providerId="LiveId" clId="{79FFED94-4A96-4072-8C37-99EB8573E159}" dt="2021-06-24T07:08:54.196" v="12" actId="20577"/>
        <pc:sldMkLst>
          <pc:docMk/>
          <pc:sldMk cId="1654080865" sldId="258"/>
        </pc:sldMkLst>
      </pc:sldChg>
      <pc:sldChg chg="modNotesTx">
        <pc:chgData name="Вячеслав Лозинский" userId="a71d2efdeef0b68b" providerId="LiveId" clId="{79FFED94-4A96-4072-8C37-99EB8573E159}" dt="2021-06-24T07:09:00.795" v="13" actId="20577"/>
        <pc:sldMkLst>
          <pc:docMk/>
          <pc:sldMk cId="3851220321" sldId="259"/>
        </pc:sldMkLst>
      </pc:sldChg>
      <pc:sldChg chg="modNotesTx">
        <pc:chgData name="Вячеслав Лозинский" userId="a71d2efdeef0b68b" providerId="LiveId" clId="{79FFED94-4A96-4072-8C37-99EB8573E159}" dt="2021-06-24T07:09:06.268" v="14" actId="20577"/>
        <pc:sldMkLst>
          <pc:docMk/>
          <pc:sldMk cId="87914206" sldId="260"/>
        </pc:sldMkLst>
      </pc:sldChg>
      <pc:sldChg chg="modSp mod">
        <pc:chgData name="Вячеслав Лозинский" userId="a71d2efdeef0b68b" providerId="LiveId" clId="{79FFED94-4A96-4072-8C37-99EB8573E159}" dt="2021-06-24T06:56:01.086" v="7" actId="1076"/>
        <pc:sldMkLst>
          <pc:docMk/>
          <pc:sldMk cId="1725972261" sldId="283"/>
        </pc:sldMkLst>
        <pc:picChg chg="mod">
          <ac:chgData name="Вячеслав Лозинский" userId="a71d2efdeef0b68b" providerId="LiveId" clId="{79FFED94-4A96-4072-8C37-99EB8573E159}" dt="2021-06-24T06:56:01.086" v="7" actId="1076"/>
          <ac:picMkLst>
            <pc:docMk/>
            <pc:sldMk cId="1725972261" sldId="283"/>
            <ac:picMk id="4" creationId="{7AA95316-955F-4087-A0B8-870A4316DDCE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341" v="8" actId="1076"/>
        <pc:sldMkLst>
          <pc:docMk/>
          <pc:sldMk cId="2867529546" sldId="284"/>
        </pc:sldMkLst>
        <pc:picChg chg="mod">
          <ac:chgData name="Вячеслав Лозинский" userId="a71d2efdeef0b68b" providerId="LiveId" clId="{79FFED94-4A96-4072-8C37-99EB8573E159}" dt="2021-06-24T06:56:01.341" v="8" actId="1076"/>
          <ac:picMkLst>
            <pc:docMk/>
            <pc:sldMk cId="2867529546" sldId="284"/>
            <ac:picMk id="5" creationId="{F6B2D5A0-117D-4CFC-9A46-FA80145988A8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1.661" v="9" actId="1076"/>
        <pc:sldMkLst>
          <pc:docMk/>
          <pc:sldMk cId="2159710882" sldId="286"/>
        </pc:sldMkLst>
        <pc:picChg chg="mod">
          <ac:chgData name="Вячеслав Лозинский" userId="a71d2efdeef0b68b" providerId="LiveId" clId="{79FFED94-4A96-4072-8C37-99EB8573E159}" dt="2021-06-24T06:56:01.661" v="9" actId="1076"/>
          <ac:picMkLst>
            <pc:docMk/>
            <pc:sldMk cId="2159710882" sldId="286"/>
            <ac:picMk id="4" creationId="{E4AD5427-3C1D-4B23-8F9D-C7754DFEADCD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2.098" v="10" actId="1076"/>
        <pc:sldMkLst>
          <pc:docMk/>
          <pc:sldMk cId="2407296316" sldId="287"/>
        </pc:sldMkLst>
        <pc:picChg chg="mod">
          <ac:chgData name="Вячеслав Лозинский" userId="a71d2efdeef0b68b" providerId="LiveId" clId="{79FFED94-4A96-4072-8C37-99EB8573E159}" dt="2021-06-24T06:56:02.098" v="10" actId="1076"/>
          <ac:picMkLst>
            <pc:docMk/>
            <pc:sldMk cId="2407296316" sldId="287"/>
            <ac:picMk id="4" creationId="{BA804B51-60B5-40AC-8840-32A7BBF75FCC}"/>
          </ac:picMkLst>
        </pc:picChg>
      </pc:sldChg>
      <pc:sldChg chg="modSp mod">
        <pc:chgData name="Вячеслав Лозинский" userId="a71d2efdeef0b68b" providerId="LiveId" clId="{79FFED94-4A96-4072-8C37-99EB8573E159}" dt="2021-06-24T06:56:03.312" v="11" actId="1076"/>
        <pc:sldMkLst>
          <pc:docMk/>
          <pc:sldMk cId="3242183583" sldId="288"/>
        </pc:sldMkLst>
        <pc:picChg chg="mod">
          <ac:chgData name="Вячеслав Лозинский" userId="a71d2efdeef0b68b" providerId="LiveId" clId="{79FFED94-4A96-4072-8C37-99EB8573E159}" dt="2021-06-24T06:56:03.312" v="11" actId="1076"/>
          <ac:picMkLst>
            <pc:docMk/>
            <pc:sldMk cId="3242183583" sldId="288"/>
            <ac:picMk id="4" creationId="{D68BFD5C-57DF-40E8-9CDC-0C0AA14B3107}"/>
          </ac:picMkLst>
        </pc:picChg>
      </pc:sldChg>
    </pc:docChg>
  </pc:docChgLst>
  <pc:docChgLst>
    <pc:chgData name="Вячеслав Лозинский" userId="a71d2efdeef0b68b" providerId="LiveId" clId="{A861FE50-899C-4D42-B189-7FE90AEA3074}"/>
    <pc:docChg chg="undo redo custSel addSld delSld modSld sldOrd modMainMaster modSection">
      <pc:chgData name="Вячеслав Лозинский" userId="a71d2efdeef0b68b" providerId="LiveId" clId="{A861FE50-899C-4D42-B189-7FE90AEA3074}" dt="2021-07-04T10:36:46.841" v="7705" actId="313"/>
      <pc:docMkLst>
        <pc:docMk/>
      </pc:docMkLst>
      <pc:sldChg chg="addSp delSp modSp mod modTransition delAnim modAnim modNotes modNotesTx">
        <pc:chgData name="Вячеслав Лозинский" userId="a71d2efdeef0b68b" providerId="LiveId" clId="{A861FE50-899C-4D42-B189-7FE90AEA3074}" dt="2021-06-27T08:09:00.859" v="6959" actId="20577"/>
        <pc:sldMkLst>
          <pc:docMk/>
          <pc:sldMk cId="3189302089" sldId="256"/>
        </pc:sldMkLst>
        <pc:spChg chg="mod">
          <ac:chgData name="Вячеслав Лозинский" userId="a71d2efdeef0b68b" providerId="LiveId" clId="{A861FE50-899C-4D42-B189-7FE90AEA3074}" dt="2021-06-18T15:22:09.782" v="1297" actId="208"/>
          <ac:spMkLst>
            <pc:docMk/>
            <pc:sldMk cId="3189302089" sldId="256"/>
            <ac:spMk id="2" creationId="{A817F34C-A975-4392-BC14-09F98D834708}"/>
          </ac:spMkLst>
        </pc:spChg>
        <pc:spChg chg="mod">
          <ac:chgData name="Вячеслав Лозинский" userId="a71d2efdeef0b68b" providerId="LiveId" clId="{A861FE50-899C-4D42-B189-7FE90AEA3074}" dt="2021-06-23T05:47:58.947" v="5941" actId="20577"/>
          <ac:spMkLst>
            <pc:docMk/>
            <pc:sldMk cId="3189302089" sldId="256"/>
            <ac:spMk id="3" creationId="{3627D6D2-5F0F-4454-8FD8-3ABC21B68CDC}"/>
          </ac:spMkLst>
        </pc:spChg>
        <pc:spChg chg="add mod">
          <ac:chgData name="Вячеслав Лозинский" userId="a71d2efdeef0b68b" providerId="LiveId" clId="{A861FE50-899C-4D42-B189-7FE90AEA3074}" dt="2021-06-23T05:48:22.434" v="5942" actId="1076"/>
          <ac:spMkLst>
            <pc:docMk/>
            <pc:sldMk cId="3189302089" sldId="256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23T05:34:10.030" v="5919" actId="478"/>
          <ac:spMkLst>
            <pc:docMk/>
            <pc:sldMk cId="3189302089" sldId="256"/>
            <ac:spMk id="9" creationId="{85EB7F34-D236-4E92-A593-CE9B182E645C}"/>
          </ac:spMkLst>
        </pc:spChg>
        <pc:picChg chg="del">
          <ac:chgData name="Вячеслав Лозинский" userId="a71d2efdeef0b68b" providerId="LiveId" clId="{A861FE50-899C-4D42-B189-7FE90AEA3074}" dt="2021-06-18T08:38:21.914" v="157" actId="478"/>
          <ac:picMkLst>
            <pc:docMk/>
            <pc:sldMk cId="3189302089" sldId="256"/>
            <ac:picMk id="4" creationId="{A6FB74E5-7749-48CD-932E-6E7A38582087}"/>
          </ac:picMkLst>
        </pc:picChg>
        <pc:picChg chg="add del mod">
          <ac:chgData name="Вячеслав Лозинский" userId="a71d2efdeef0b68b" providerId="LiveId" clId="{A861FE50-899C-4D42-B189-7FE90AEA3074}" dt="2021-06-20T10:45:43.086" v="3620" actId="478"/>
          <ac:picMkLst>
            <pc:docMk/>
            <pc:sldMk cId="3189302089" sldId="256"/>
            <ac:picMk id="4" creationId="{B130D8A7-89AF-470F-9B00-B7A3B553BF7D}"/>
          </ac:picMkLst>
        </pc:picChg>
        <pc:picChg chg="add mod">
          <ac:chgData name="Вячеслав Лозинский" userId="a71d2efdeef0b68b" providerId="LiveId" clId="{A861FE50-899C-4D42-B189-7FE90AEA3074}" dt="2021-06-18T19:43:42.645" v="1339" actId="1076"/>
          <ac:picMkLst>
            <pc:docMk/>
            <pc:sldMk cId="3189302089" sldId="256"/>
            <ac:picMk id="5" creationId="{8EFDDD62-E4CB-4903-9058-873BA40FDEEA}"/>
          </ac:picMkLst>
        </pc:picChg>
        <pc:picChg chg="add del mod">
          <ac:chgData name="Вячеслав Лозинский" userId="a71d2efdeef0b68b" providerId="LiveId" clId="{A861FE50-899C-4D42-B189-7FE90AEA3074}" dt="2021-06-20T10:46:12.145" v="3623" actId="478"/>
          <ac:picMkLst>
            <pc:docMk/>
            <pc:sldMk cId="3189302089" sldId="256"/>
            <ac:picMk id="7" creationId="{2D520D86-F60A-4294-8D96-DAAB357A2945}"/>
          </ac:picMkLst>
        </pc:picChg>
        <pc:picChg chg="add del mod">
          <ac:chgData name="Вячеслав Лозинский" userId="a71d2efdeef0b68b" providerId="LiveId" clId="{A861FE50-899C-4D42-B189-7FE90AEA3074}" dt="2021-06-23T05:30:57.761" v="5889" actId="478"/>
          <ac:picMkLst>
            <pc:docMk/>
            <pc:sldMk cId="3189302089" sldId="256"/>
            <ac:picMk id="8" creationId="{6A8F4E48-5CC3-4EBD-991D-5B9CF8EA926B}"/>
          </ac:picMkLst>
        </pc:picChg>
        <pc:picChg chg="add del mod">
          <ac:chgData name="Вячеслав Лозинский" userId="a71d2efdeef0b68b" providerId="LiveId" clId="{A861FE50-899C-4D42-B189-7FE90AEA3074}" dt="2021-06-23T05:36:40.061" v="5923" actId="478"/>
          <ac:picMkLst>
            <pc:docMk/>
            <pc:sldMk cId="3189302089" sldId="256"/>
            <ac:picMk id="10" creationId="{2C5984BE-A8E9-48D6-8F26-0C2053FB1AE1}"/>
          </ac:picMkLst>
        </pc:picChg>
        <pc:picChg chg="add mod">
          <ac:chgData name="Вячеслав Лозинский" userId="a71d2efdeef0b68b" providerId="LiveId" clId="{A861FE50-899C-4D42-B189-7FE90AEA3074}" dt="2021-06-24T04:48:00.556" v="6063" actId="1076"/>
          <ac:picMkLst>
            <pc:docMk/>
            <pc:sldMk cId="3189302089" sldId="256"/>
            <ac:picMk id="11" creationId="{0BB1094C-9548-4817-8844-2E1CBC5BBB6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38.591" v="6706" actId="113"/>
        <pc:sldMkLst>
          <pc:docMk/>
          <pc:sldMk cId="1848462733" sldId="257"/>
        </pc:sldMkLst>
        <pc:spChg chg="mod">
          <ac:chgData name="Вячеслав Лозинский" userId="a71d2efdeef0b68b" providerId="LiveId" clId="{A861FE50-899C-4D42-B189-7FE90AEA3074}" dt="2021-06-18T08:54:21.492" v="239" actId="207"/>
          <ac:spMkLst>
            <pc:docMk/>
            <pc:sldMk cId="1848462733" sldId="257"/>
            <ac:spMk id="2" creationId="{7E1348EE-E71E-4DAB-9DA0-EB0E188051B3}"/>
          </ac:spMkLst>
        </pc:spChg>
        <pc:spChg chg="mod">
          <ac:chgData name="Вячеслав Лозинский" userId="a71d2efdeef0b68b" providerId="LiveId" clId="{A861FE50-899C-4D42-B189-7FE90AEA3074}" dt="2021-06-18T13:27:18.478" v="1181" actId="113"/>
          <ac:spMkLst>
            <pc:docMk/>
            <pc:sldMk cId="1848462733" sldId="257"/>
            <ac:spMk id="3" creationId="{D0E24394-1C32-4B7A-A9ED-90A3DD215EFB}"/>
          </ac:spMkLst>
        </pc:spChg>
        <pc:picChg chg="add del mod">
          <ac:chgData name="Вячеслав Лозинский" userId="a71d2efdeef0b68b" providerId="LiveId" clId="{A861FE50-899C-4D42-B189-7FE90AEA3074}" dt="2021-06-20T10:56:30.190" v="3634" actId="478"/>
          <ac:picMkLst>
            <pc:docMk/>
            <pc:sldMk cId="1848462733" sldId="257"/>
            <ac:picMk id="4" creationId="{4ECCB84C-697A-4465-A33B-82D8ECB6F9DC}"/>
          </ac:picMkLst>
        </pc:picChg>
        <pc:picChg chg="del">
          <ac:chgData name="Вячеслав Лозинский" userId="a71d2efdeef0b68b" providerId="LiveId" clId="{A861FE50-899C-4D42-B189-7FE90AEA3074}" dt="2021-06-18T08:27:14.044" v="33" actId="478"/>
          <ac:picMkLst>
            <pc:docMk/>
            <pc:sldMk cId="1848462733" sldId="257"/>
            <ac:picMk id="4" creationId="{8C5D2A6C-40B2-47F9-8695-C6EC3A989795}"/>
          </ac:picMkLst>
        </pc:picChg>
        <pc:picChg chg="add del mod">
          <ac:chgData name="Вячеслав Лозинский" userId="a71d2efdeef0b68b" providerId="LiveId" clId="{A861FE50-899C-4D42-B189-7FE90AEA3074}" dt="2021-06-20T22:58:33.508" v="4171" actId="478"/>
          <ac:picMkLst>
            <pc:docMk/>
            <pc:sldMk cId="1848462733" sldId="257"/>
            <ac:picMk id="5" creationId="{EC780576-4119-4D3A-8220-199E36DBAD87}"/>
          </ac:picMkLst>
        </pc:picChg>
        <pc:picChg chg="add del">
          <ac:chgData name="Вячеслав Лозинский" userId="a71d2efdeef0b68b" providerId="LiveId" clId="{A861FE50-899C-4D42-B189-7FE90AEA3074}" dt="2021-06-18T15:13:25.562" v="1270" actId="22"/>
          <ac:picMkLst>
            <pc:docMk/>
            <pc:sldMk cId="1848462733" sldId="257"/>
            <ac:picMk id="6" creationId="{475EAB2D-4BF9-4094-9934-18D58B175672}"/>
          </ac:picMkLst>
        </pc:picChg>
        <pc:picChg chg="add mod">
          <ac:chgData name="Вячеслав Лозинский" userId="a71d2efdeef0b68b" providerId="LiveId" clId="{A861FE50-899C-4D42-B189-7FE90AEA3074}" dt="2021-06-24T04:27:20.744" v="5960" actId="1076"/>
          <ac:picMkLst>
            <pc:docMk/>
            <pc:sldMk cId="1848462733" sldId="257"/>
            <ac:picMk id="6" creationId="{87E4186D-307B-4A19-9509-356E0228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3.195" v="6707" actId="113"/>
        <pc:sldMkLst>
          <pc:docMk/>
          <pc:sldMk cId="1654080865" sldId="258"/>
        </pc:sldMkLst>
        <pc:spChg chg="mod">
          <ac:chgData name="Вячеслав Лозинский" userId="a71d2efdeef0b68b" providerId="LiveId" clId="{A861FE50-899C-4D42-B189-7FE90AEA3074}" dt="2021-06-18T08:54:38.490" v="243" actId="207"/>
          <ac:spMkLst>
            <pc:docMk/>
            <pc:sldMk cId="1654080865" sldId="2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59:39.382" v="3648" actId="20577"/>
          <ac:spMkLst>
            <pc:docMk/>
            <pc:sldMk cId="1654080865" sldId="258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0:59:44.638" v="3649" actId="478"/>
          <ac:picMkLst>
            <pc:docMk/>
            <pc:sldMk cId="1654080865" sldId="258"/>
            <ac:picMk id="4" creationId="{42F86BE1-BC14-4073-9DCA-8D638A2E2E54}"/>
          </ac:picMkLst>
        </pc:picChg>
        <pc:picChg chg="del">
          <ac:chgData name="Вячеслав Лозинский" userId="a71d2efdeef0b68b" providerId="LiveId" clId="{A861FE50-899C-4D42-B189-7FE90AEA3074}" dt="2021-06-18T08:27:17.912" v="34" actId="478"/>
          <ac:picMkLst>
            <pc:docMk/>
            <pc:sldMk cId="1654080865" sldId="25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8:06.785" v="5966" actId="1076"/>
          <ac:picMkLst>
            <pc:docMk/>
            <pc:sldMk cId="1654080865" sldId="258"/>
            <ac:picMk id="5" creationId="{14E45293-07F3-4C38-AD8E-2A9B421D079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48.471" v="6708" actId="113"/>
        <pc:sldMkLst>
          <pc:docMk/>
          <pc:sldMk cId="3851220321" sldId="259"/>
        </pc:sldMkLst>
        <pc:spChg chg="mod">
          <ac:chgData name="Вячеслав Лозинский" userId="a71d2efdeef0b68b" providerId="LiveId" clId="{A861FE50-899C-4D42-B189-7FE90AEA3074}" dt="2021-06-18T08:54:49.196" v="245" actId="207"/>
          <ac:spMkLst>
            <pc:docMk/>
            <pc:sldMk cId="3851220321" sldId="2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1:02:55.330" v="3672" actId="6549"/>
          <ac:spMkLst>
            <pc:docMk/>
            <pc:sldMk cId="3851220321" sldId="2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7:21.744" v="35" actId="478"/>
          <ac:picMkLst>
            <pc:docMk/>
            <pc:sldMk cId="3851220321" sldId="25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11:03:17.483" v="3673" actId="478"/>
          <ac:picMkLst>
            <pc:docMk/>
            <pc:sldMk cId="3851220321" sldId="259"/>
            <ac:picMk id="4" creationId="{FD73CA13-1822-4650-B52B-408E7FCAFE51}"/>
          </ac:picMkLst>
        </pc:picChg>
        <pc:picChg chg="add del mod">
          <ac:chgData name="Вячеслав Лозинский" userId="a71d2efdeef0b68b" providerId="LiveId" clId="{A861FE50-899C-4D42-B189-7FE90AEA3074}" dt="2021-06-20T23:00:27.440" v="4186" actId="478"/>
          <ac:picMkLst>
            <pc:docMk/>
            <pc:sldMk cId="3851220321" sldId="259"/>
            <ac:picMk id="5" creationId="{F11AF61A-9A03-4749-BC64-7E8AAA69C61B}"/>
          </ac:picMkLst>
        </pc:picChg>
        <pc:picChg chg="add mod">
          <ac:chgData name="Вячеслав Лозинский" userId="a71d2efdeef0b68b" providerId="LiveId" clId="{A861FE50-899C-4D42-B189-7FE90AEA3074}" dt="2021-06-24T04:28:20.009" v="5967" actId="1076"/>
          <ac:picMkLst>
            <pc:docMk/>
            <pc:sldMk cId="3851220321" sldId="259"/>
            <ac:picMk id="6" creationId="{6FD18B19-FED3-4780-97C6-6AB3C41B759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3.503" v="6709" actId="113"/>
        <pc:sldMkLst>
          <pc:docMk/>
          <pc:sldMk cId="87914206" sldId="260"/>
        </pc:sldMkLst>
        <pc:spChg chg="mod">
          <ac:chgData name="Вячеслав Лозинский" userId="a71d2efdeef0b68b" providerId="LiveId" clId="{A861FE50-899C-4D42-B189-7FE90AEA3074}" dt="2021-06-19T12:01:05.200" v="2100"/>
          <ac:spMkLst>
            <pc:docMk/>
            <pc:sldMk cId="87914206" sldId="260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7:00.785" v="6417" actId="167"/>
          <ac:spMkLst>
            <pc:docMk/>
            <pc:sldMk cId="87914206" sldId="2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0T11:09:13.489" v="3698" actId="478"/>
          <ac:picMkLst>
            <pc:docMk/>
            <pc:sldMk cId="87914206" sldId="260"/>
            <ac:picMk id="4" creationId="{34E0D981-9F8C-419F-AB05-8902E935AE6D}"/>
          </ac:picMkLst>
        </pc:picChg>
        <pc:picChg chg="del">
          <ac:chgData name="Вячеслав Лозинский" userId="a71d2efdeef0b68b" providerId="LiveId" clId="{A861FE50-899C-4D42-B189-7FE90AEA3074}" dt="2021-06-18T08:27:25.478" v="36" actId="478"/>
          <ac:picMkLst>
            <pc:docMk/>
            <pc:sldMk cId="87914206" sldId="260"/>
            <ac:picMk id="4" creationId="{73A276CE-8648-49AE-95DD-10E6704BD023}"/>
          </ac:picMkLst>
        </pc:picChg>
        <pc:picChg chg="del mod">
          <ac:chgData name="Вячеслав Лозинский" userId="a71d2efdeef0b68b" providerId="LiveId" clId="{A861FE50-899C-4D42-B189-7FE90AEA3074}" dt="2021-06-25T13:56:45.963" v="6416" actId="478"/>
          <ac:picMkLst>
            <pc:docMk/>
            <pc:sldMk cId="87914206" sldId="260"/>
            <ac:picMk id="5" creationId="{848E3964-B83F-4FD3-96AA-50E46E50737B}"/>
          </ac:picMkLst>
        </pc:picChg>
        <pc:picChg chg="add del mod">
          <ac:chgData name="Вячеслав Лозинский" userId="a71d2efdeef0b68b" providerId="LiveId" clId="{A861FE50-899C-4D42-B189-7FE90AEA3074}" dt="2021-06-22T06:36:02.131" v="5582" actId="478"/>
          <ac:picMkLst>
            <pc:docMk/>
            <pc:sldMk cId="87914206" sldId="260"/>
            <ac:picMk id="6" creationId="{3CA38AAA-8B8D-483D-8184-C6D1FF8A3048}"/>
          </ac:picMkLst>
        </pc:picChg>
        <pc:picChg chg="add mod">
          <ac:chgData name="Вячеслав Лозинский" userId="a71d2efdeef0b68b" providerId="LiveId" clId="{A861FE50-899C-4D42-B189-7FE90AEA3074}" dt="2021-06-24T04:28:28.170" v="5968" actId="1076"/>
          <ac:picMkLst>
            <pc:docMk/>
            <pc:sldMk cId="87914206" sldId="260"/>
            <ac:picMk id="7" creationId="{2E85331C-6BE4-4F62-83F7-4B27421D80EA}"/>
          </ac:picMkLst>
        </pc:picChg>
        <pc:picChg chg="add mod ord">
          <ac:chgData name="Вячеслав Лозинский" userId="a71d2efdeef0b68b" providerId="LiveId" clId="{A861FE50-899C-4D42-B189-7FE90AEA3074}" dt="2021-06-25T13:56:41.100" v="6415" actId="167"/>
          <ac:picMkLst>
            <pc:docMk/>
            <pc:sldMk cId="87914206" sldId="260"/>
            <ac:picMk id="9" creationId="{C0FEFD99-7E1C-4702-8245-2B2AC007E7E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2:58.368" v="6710" actId="113"/>
        <pc:sldMkLst>
          <pc:docMk/>
          <pc:sldMk cId="3386597667" sldId="261"/>
        </pc:sldMkLst>
        <pc:spChg chg="mod">
          <ac:chgData name="Вячеслав Лозинский" userId="a71d2efdeef0b68b" providerId="LiveId" clId="{A861FE50-899C-4D42-B189-7FE90AEA3074}" dt="2021-06-18T08:55:06.742" v="248" actId="207"/>
          <ac:spMkLst>
            <pc:docMk/>
            <pc:sldMk cId="3386597667" sldId="26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09.055" v="249" actId="207"/>
          <ac:spMkLst>
            <pc:docMk/>
            <pc:sldMk cId="3386597667" sldId="26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2.486" v="38" actId="478"/>
          <ac:picMkLst>
            <pc:docMk/>
            <pc:sldMk cId="3386597667" sldId="26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04:51.539" v="4222" actId="478"/>
          <ac:picMkLst>
            <pc:docMk/>
            <pc:sldMk cId="3386597667" sldId="261"/>
            <ac:picMk id="4" creationId="{B661352F-66E9-4369-97F0-01D76F16373A}"/>
          </ac:picMkLst>
        </pc:picChg>
        <pc:picChg chg="add del mod">
          <ac:chgData name="Вячеслав Лозинский" userId="a71d2efdeef0b68b" providerId="LiveId" clId="{A861FE50-899C-4D42-B189-7FE90AEA3074}" dt="2021-06-22T06:37:50.940" v="5605" actId="478"/>
          <ac:picMkLst>
            <pc:docMk/>
            <pc:sldMk cId="3386597667" sldId="261"/>
            <ac:picMk id="5" creationId="{2CDFEEBC-1081-48E5-9D3F-11AC6AB42710}"/>
          </ac:picMkLst>
        </pc:picChg>
        <pc:picChg chg="add del mod">
          <ac:chgData name="Вячеслав Лозинский" userId="a71d2efdeef0b68b" providerId="LiveId" clId="{A861FE50-899C-4D42-B189-7FE90AEA3074}" dt="2021-06-22T06:38:51.271" v="5616" actId="478"/>
          <ac:picMkLst>
            <pc:docMk/>
            <pc:sldMk cId="3386597667" sldId="261"/>
            <ac:picMk id="6" creationId="{D1060092-6E6D-4B7B-95C6-B2A9FD6B00C4}"/>
          </ac:picMkLst>
        </pc:picChg>
        <pc:picChg chg="add mod">
          <ac:chgData name="Вячеслав Лозинский" userId="a71d2efdeef0b68b" providerId="LiveId" clId="{A861FE50-899C-4D42-B189-7FE90AEA3074}" dt="2021-06-24T04:28:36.676" v="5969" actId="1076"/>
          <ac:picMkLst>
            <pc:docMk/>
            <pc:sldMk cId="3386597667" sldId="261"/>
            <ac:picMk id="7" creationId="{649CE006-EC6B-451A-81FB-D2EC118C370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08.316" v="6712" actId="113"/>
        <pc:sldMkLst>
          <pc:docMk/>
          <pc:sldMk cId="1692371853" sldId="262"/>
        </pc:sldMkLst>
        <pc:spChg chg="mod">
          <ac:chgData name="Вячеслав Лозинский" userId="a71d2efdeef0b68b" providerId="LiveId" clId="{A861FE50-899C-4D42-B189-7FE90AEA3074}" dt="2021-06-18T08:55:21.466" v="250" actId="207"/>
          <ac:spMkLst>
            <pc:docMk/>
            <pc:sldMk cId="1692371853" sldId="26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5:10.841" v="4278"/>
          <ac:spMkLst>
            <pc:docMk/>
            <pc:sldMk cId="1692371853" sldId="26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06.421" v="39" actId="478"/>
          <ac:picMkLst>
            <pc:docMk/>
            <pc:sldMk cId="1692371853" sldId="26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1:57.626" v="4251" actId="478"/>
          <ac:picMkLst>
            <pc:docMk/>
            <pc:sldMk cId="1692371853" sldId="262"/>
            <ac:picMk id="4" creationId="{920C02B6-47C8-4037-8158-B2A1B1D49E7D}"/>
          </ac:picMkLst>
        </pc:picChg>
        <pc:picChg chg="add del mod">
          <ac:chgData name="Вячеслав Лозинский" userId="a71d2efdeef0b68b" providerId="LiveId" clId="{A861FE50-899C-4D42-B189-7FE90AEA3074}" dt="2021-06-21T02:06:01.589" v="4280" actId="478"/>
          <ac:picMkLst>
            <pc:docMk/>
            <pc:sldMk cId="1692371853" sldId="262"/>
            <ac:picMk id="5" creationId="{75A8E40C-8383-4C92-9E3F-2FB8E630976B}"/>
          </ac:picMkLst>
        </pc:picChg>
        <pc:picChg chg="add mod">
          <ac:chgData name="Вячеслав Лозинский" userId="a71d2efdeef0b68b" providerId="LiveId" clId="{A861FE50-899C-4D42-B189-7FE90AEA3074}" dt="2021-06-24T04:28:46.779" v="5970" actId="1076"/>
          <ac:picMkLst>
            <pc:docMk/>
            <pc:sldMk cId="1692371853" sldId="262"/>
            <ac:picMk id="6" creationId="{4DAFB09A-C0DF-49E1-B4E2-0D64609B3C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18.786" v="6714" actId="113"/>
        <pc:sldMkLst>
          <pc:docMk/>
          <pc:sldMk cId="1103188104" sldId="263"/>
        </pc:sldMkLst>
        <pc:spChg chg="mod">
          <ac:chgData name="Вячеслав Лозинский" userId="a71d2efdeef0b68b" providerId="LiveId" clId="{A861FE50-899C-4D42-B189-7FE90AEA3074}" dt="2021-06-18T08:55:26.758" v="251" actId="207"/>
          <ac:spMkLst>
            <pc:docMk/>
            <pc:sldMk cId="1103188104" sldId="26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5:31.518" v="253" actId="207"/>
          <ac:spMkLst>
            <pc:docMk/>
            <pc:sldMk cId="1103188104" sldId="26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15.754" v="40" actId="478"/>
          <ac:picMkLst>
            <pc:docMk/>
            <pc:sldMk cId="1103188104" sldId="26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0T23:12:41.036" v="4256" actId="478"/>
          <ac:picMkLst>
            <pc:docMk/>
            <pc:sldMk cId="1103188104" sldId="263"/>
            <ac:picMk id="4" creationId="{A0C2E327-C063-401C-BD63-C441D1E6B8F5}"/>
          </ac:picMkLst>
        </pc:picChg>
        <pc:picChg chg="add mod">
          <ac:chgData name="Вячеслав Лозинский" userId="a71d2efdeef0b68b" providerId="LiveId" clId="{A861FE50-899C-4D42-B189-7FE90AEA3074}" dt="2021-06-24T04:28:57.158" v="5971" actId="1076"/>
          <ac:picMkLst>
            <pc:docMk/>
            <pc:sldMk cId="1103188104" sldId="263"/>
            <ac:picMk id="5" creationId="{3F99D365-611B-454E-A320-F5334381D36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28.384" v="6716" actId="113"/>
        <pc:sldMkLst>
          <pc:docMk/>
          <pc:sldMk cId="109830557" sldId="264"/>
        </pc:sldMkLst>
        <pc:spChg chg="mod">
          <ac:chgData name="Вячеслав Лозинский" userId="a71d2efdeef0b68b" providerId="LiveId" clId="{A861FE50-899C-4D42-B189-7FE90AEA3074}" dt="2021-06-18T08:55:39.006" v="254" actId="207"/>
          <ac:spMkLst>
            <pc:docMk/>
            <pc:sldMk cId="109830557" sldId="26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9:36.599" v="4300" actId="313"/>
          <ac:spMkLst>
            <pc:docMk/>
            <pc:sldMk cId="109830557" sldId="26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04.088" v="5972" actId="1076"/>
          <ac:picMkLst>
            <pc:docMk/>
            <pc:sldMk cId="109830557" sldId="264"/>
            <ac:picMk id="4" creationId="{7390E361-9CCA-44CD-9399-4E312EF820A1}"/>
          </ac:picMkLst>
        </pc:picChg>
        <pc:picChg chg="del">
          <ac:chgData name="Вячеслав Лозинский" userId="a71d2efdeef0b68b" providerId="LiveId" clId="{A861FE50-899C-4D42-B189-7FE90AEA3074}" dt="2021-06-18T08:28:21.443" v="41" actId="478"/>
          <ac:picMkLst>
            <pc:docMk/>
            <pc:sldMk cId="109830557" sldId="26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5:04:37.710" v="6730" actId="113"/>
        <pc:sldMkLst>
          <pc:docMk/>
          <pc:sldMk cId="3170709640" sldId="265"/>
        </pc:sldMkLst>
        <pc:spChg chg="mod">
          <ac:chgData name="Вячеслав Лозинский" userId="a71d2efdeef0b68b" providerId="LiveId" clId="{A861FE50-899C-4D42-B189-7FE90AEA3074}" dt="2021-06-18T08:55:45.336" v="255" actId="207"/>
          <ac:spMkLst>
            <pc:docMk/>
            <pc:sldMk cId="3170709640" sldId="26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08:08.686" v="4281" actId="6549"/>
          <ac:spMkLst>
            <pc:docMk/>
            <pc:sldMk cId="3170709640" sldId="26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25.072" v="42" actId="478"/>
          <ac:picMkLst>
            <pc:docMk/>
            <pc:sldMk cId="3170709640" sldId="26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05.566" v="5979" actId="1076"/>
          <ac:picMkLst>
            <pc:docMk/>
            <pc:sldMk cId="3170709640" sldId="265"/>
            <ac:picMk id="4" creationId="{CDAC910B-0898-411F-8F56-AF25ABB1C67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3:39.942" v="6718" actId="113"/>
        <pc:sldMkLst>
          <pc:docMk/>
          <pc:sldMk cId="2756710592" sldId="266"/>
        </pc:sldMkLst>
        <pc:spChg chg="mod">
          <ac:chgData name="Вячеслав Лозинский" userId="a71d2efdeef0b68b" providerId="LiveId" clId="{A861FE50-899C-4D42-B189-7FE90AEA3074}" dt="2021-06-18T08:55:50.607" v="256" actId="207"/>
          <ac:spMkLst>
            <pc:docMk/>
            <pc:sldMk cId="2756710592" sldId="26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33:26.063" v="1085" actId="6549"/>
          <ac:spMkLst>
            <pc:docMk/>
            <pc:sldMk cId="2756710592" sldId="26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30.761" v="43" actId="478"/>
          <ac:picMkLst>
            <pc:docMk/>
            <pc:sldMk cId="2756710592" sldId="26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14.500" v="5973" actId="1076"/>
          <ac:picMkLst>
            <pc:docMk/>
            <pc:sldMk cId="2756710592" sldId="266"/>
            <ac:picMk id="4" creationId="{9B280283-04F1-478B-B7F5-760A3C38F70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3:49.796" v="6720" actId="113"/>
        <pc:sldMkLst>
          <pc:docMk/>
          <pc:sldMk cId="3379878130" sldId="267"/>
        </pc:sldMkLst>
        <pc:spChg chg="mod">
          <ac:chgData name="Вячеслав Лозинский" userId="a71d2efdeef0b68b" providerId="LiveId" clId="{A861FE50-899C-4D42-B189-7FE90AEA3074}" dt="2021-06-18T08:55:56.539" v="257" actId="207"/>
          <ac:spMkLst>
            <pc:docMk/>
            <pc:sldMk cId="3379878130" sldId="26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4:02.926" v="5642" actId="6549"/>
          <ac:spMkLst>
            <pc:docMk/>
            <pc:sldMk cId="3379878130" sldId="267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2T06:44:18.832" v="5644" actId="478"/>
          <ac:picMkLst>
            <pc:docMk/>
            <pc:sldMk cId="3379878130" sldId="267"/>
            <ac:picMk id="4" creationId="{0BA35FF6-ED5D-4CAB-B812-76CB34855E01}"/>
          </ac:picMkLst>
        </pc:picChg>
        <pc:picChg chg="del">
          <ac:chgData name="Вячеслав Лозинский" userId="a71d2efdeef0b68b" providerId="LiveId" clId="{A861FE50-899C-4D42-B189-7FE90AEA3074}" dt="2021-06-18T08:28:35.407" v="44" actId="478"/>
          <ac:picMkLst>
            <pc:docMk/>
            <pc:sldMk cId="3379878130" sldId="26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25.818" v="5974" actId="1076"/>
          <ac:picMkLst>
            <pc:docMk/>
            <pc:sldMk cId="3379878130" sldId="267"/>
            <ac:picMk id="5" creationId="{0D948562-ED44-418A-9536-91D70F34B5E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0.120" v="6722" actId="113"/>
        <pc:sldMkLst>
          <pc:docMk/>
          <pc:sldMk cId="3278123892" sldId="268"/>
        </pc:sldMkLst>
        <pc:spChg chg="mod">
          <ac:chgData name="Вячеслав Лозинский" userId="a71d2efdeef0b68b" providerId="LiveId" clId="{A861FE50-899C-4D42-B189-7FE90AEA3074}" dt="2021-06-18T08:56:10.543" v="260" actId="207"/>
          <ac:spMkLst>
            <pc:docMk/>
            <pc:sldMk cId="3278123892" sldId="26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2T06:48:26.865" v="5760" actId="20577"/>
          <ac:spMkLst>
            <pc:docMk/>
            <pc:sldMk cId="3278123892" sldId="26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8:41.310" v="45" actId="478"/>
          <ac:picMkLst>
            <pc:docMk/>
            <pc:sldMk cId="3278123892" sldId="26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2T06:48:49.054" v="5762" actId="478"/>
          <ac:picMkLst>
            <pc:docMk/>
            <pc:sldMk cId="3278123892" sldId="268"/>
            <ac:picMk id="4" creationId="{FD436970-F38E-4663-965B-97786ED4ED64}"/>
          </ac:picMkLst>
        </pc:picChg>
        <pc:picChg chg="add mod">
          <ac:chgData name="Вячеслав Лозинский" userId="a71d2efdeef0b68b" providerId="LiveId" clId="{A861FE50-899C-4D42-B189-7FE90AEA3074}" dt="2021-06-24T04:29:32.938" v="5975" actId="1076"/>
          <ac:picMkLst>
            <pc:docMk/>
            <pc:sldMk cId="3278123892" sldId="268"/>
            <ac:picMk id="5" creationId="{98051349-9C1B-40C3-8BEE-E2A0BF81EE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4:09.584" v="6724" actId="113"/>
        <pc:sldMkLst>
          <pc:docMk/>
          <pc:sldMk cId="2280911778" sldId="269"/>
        </pc:sldMkLst>
        <pc:spChg chg="mod">
          <ac:chgData name="Вячеслав Лозинский" userId="a71d2efdeef0b68b" providerId="LiveId" clId="{A861FE50-899C-4D42-B189-7FE90AEA3074}" dt="2021-06-18T08:56:14.959" v="261" actId="207"/>
          <ac:spMkLst>
            <pc:docMk/>
            <pc:sldMk cId="2280911778" sldId="269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28:47.814" v="46" actId="478"/>
          <ac:picMkLst>
            <pc:docMk/>
            <pc:sldMk cId="2280911778" sldId="26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17:03.433" v="5775" actId="478"/>
          <ac:picMkLst>
            <pc:docMk/>
            <pc:sldMk cId="2280911778" sldId="269"/>
            <ac:picMk id="4" creationId="{F96E9E9D-62C1-4C9F-A2F1-1AAB641ABC6F}"/>
          </ac:picMkLst>
        </pc:picChg>
        <pc:picChg chg="add mod">
          <ac:chgData name="Вячеслав Лозинский" userId="a71d2efdeef0b68b" providerId="LiveId" clId="{A861FE50-899C-4D42-B189-7FE90AEA3074}" dt="2021-06-24T04:29:40.694" v="5976" actId="1076"/>
          <ac:picMkLst>
            <pc:docMk/>
            <pc:sldMk cId="2280911778" sldId="269"/>
            <ac:picMk id="5" creationId="{4D7D5211-320A-4A68-8AE3-040F569A79C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4:18.328" v="6726" actId="113"/>
        <pc:sldMkLst>
          <pc:docMk/>
          <pc:sldMk cId="2932246558" sldId="270"/>
        </pc:sldMkLst>
        <pc:spChg chg="mod">
          <ac:chgData name="Вячеслав Лозинский" userId="a71d2efdeef0b68b" providerId="LiveId" clId="{A861FE50-899C-4D42-B189-7FE90AEA3074}" dt="2021-06-18T08:56:19.145" v="262" actId="207"/>
          <ac:spMkLst>
            <pc:docMk/>
            <pc:sldMk cId="2932246558" sldId="27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3:38.922" v="4316" actId="20577"/>
          <ac:spMkLst>
            <pc:docMk/>
            <pc:sldMk cId="2932246558" sldId="270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29:48.787" v="5977" actId="1076"/>
          <ac:picMkLst>
            <pc:docMk/>
            <pc:sldMk cId="2932246558" sldId="270"/>
            <ac:picMk id="4" creationId="{33880F81-BAC6-4D11-BB46-080E1658EAC1}"/>
          </ac:picMkLst>
        </pc:picChg>
        <pc:picChg chg="del">
          <ac:chgData name="Вячеслав Лозинский" userId="a71d2efdeef0b68b" providerId="LiveId" clId="{A861FE50-899C-4D42-B189-7FE90AEA3074}" dt="2021-06-18T08:28:56.068" v="47" actId="478"/>
          <ac:picMkLst>
            <pc:docMk/>
            <pc:sldMk cId="2932246558" sldId="270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8:10:17.844" v="6963" actId="207"/>
        <pc:sldMkLst>
          <pc:docMk/>
          <pc:sldMk cId="2716604654" sldId="271"/>
        </pc:sldMkLst>
        <pc:spChg chg="mod">
          <ac:chgData name="Вячеслав Лозинский" userId="a71d2efdeef0b68b" providerId="LiveId" clId="{A861FE50-899C-4D42-B189-7FE90AEA3074}" dt="2021-06-18T08:56:56.345" v="271" actId="207"/>
          <ac:spMkLst>
            <pc:docMk/>
            <pc:sldMk cId="2716604654" sldId="27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7T08:10:17.844" v="6963" actId="207"/>
          <ac:spMkLst>
            <pc:docMk/>
            <pc:sldMk cId="2716604654" sldId="27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3.853" v="48" actId="478"/>
          <ac:picMkLst>
            <pc:docMk/>
            <pc:sldMk cId="2716604654" sldId="27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29:57.595" v="5978" actId="1076"/>
          <ac:picMkLst>
            <pc:docMk/>
            <pc:sldMk cId="2716604654" sldId="271"/>
            <ac:picMk id="4" creationId="{A410BAB8-714F-4896-AD61-CF3DAE27C97F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248482946" sldId="272"/>
        </pc:sldMkLst>
        <pc:spChg chg="mod">
          <ac:chgData name="Вячеслав Лозинский" userId="a71d2efdeef0b68b" providerId="LiveId" clId="{A861FE50-899C-4D42-B189-7FE90AEA3074}" dt="2021-06-18T08:56:59.261" v="272" actId="207"/>
          <ac:spMkLst>
            <pc:docMk/>
            <pc:sldMk cId="3248482946" sldId="27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3T05:20:50.883" v="5794" actId="6549"/>
          <ac:spMkLst>
            <pc:docMk/>
            <pc:sldMk cId="3248482946" sldId="27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08.280" v="49" actId="478"/>
          <ac:picMkLst>
            <pc:docMk/>
            <pc:sldMk cId="3248482946" sldId="27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11.888" v="5980" actId="1076"/>
          <ac:picMkLst>
            <pc:docMk/>
            <pc:sldMk cId="3248482946" sldId="272"/>
            <ac:picMk id="4" creationId="{83E7FBB0-D820-49C6-9A87-9FD155D4B96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862445230" sldId="273"/>
        </pc:sldMkLst>
        <pc:spChg chg="mod">
          <ac:chgData name="Вячеслав Лозинский" userId="a71d2efdeef0b68b" providerId="LiveId" clId="{A861FE50-899C-4D42-B189-7FE90AEA3074}" dt="2021-06-18T08:57:12.869" v="277" actId="207"/>
          <ac:spMkLst>
            <pc:docMk/>
            <pc:sldMk cId="862445230" sldId="27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08:55.846" v="4534" actId="20577"/>
          <ac:spMkLst>
            <pc:docMk/>
            <pc:sldMk cId="862445230" sldId="27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2.829" v="50" actId="478"/>
          <ac:picMkLst>
            <pc:docMk/>
            <pc:sldMk cId="862445230" sldId="27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23.297" v="5981" actId="1076"/>
          <ac:picMkLst>
            <pc:docMk/>
            <pc:sldMk cId="862445230" sldId="273"/>
            <ac:picMk id="4" creationId="{DCB93925-2E2C-4642-AF6D-9BEB1993077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588242960" sldId="274"/>
        </pc:sldMkLst>
        <pc:spChg chg="mod">
          <ac:chgData name="Вячеслав Лозинский" userId="a71d2efdeef0b68b" providerId="LiveId" clId="{A861FE50-899C-4D42-B189-7FE90AEA3074}" dt="2021-06-18T08:57:32.173" v="282" actId="207"/>
          <ac:spMkLst>
            <pc:docMk/>
            <pc:sldMk cId="588242960" sldId="27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588242960" sldId="27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16.778" v="51" actId="478"/>
          <ac:picMkLst>
            <pc:docMk/>
            <pc:sldMk cId="588242960" sldId="27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35.767" v="5982" actId="1076"/>
          <ac:picMkLst>
            <pc:docMk/>
            <pc:sldMk cId="588242960" sldId="274"/>
            <ac:picMk id="4" creationId="{89FE0828-F155-4B62-AEB6-B0064408EF8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348279730" sldId="275"/>
        </pc:sldMkLst>
        <pc:spChg chg="mod">
          <ac:chgData name="Вячеслав Лозинский" userId="a71d2efdeef0b68b" providerId="LiveId" clId="{A861FE50-899C-4D42-B189-7FE90AEA3074}" dt="2021-06-18T08:57:46.803" v="285" actId="207"/>
          <ac:spMkLst>
            <pc:docMk/>
            <pc:sldMk cId="348279730" sldId="27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348279730" sldId="27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0:44.317" v="5983" actId="1076"/>
          <ac:picMkLst>
            <pc:docMk/>
            <pc:sldMk cId="348279730" sldId="275"/>
            <ac:picMk id="4" creationId="{13BD7305-B0F7-426B-B86B-B1D2606D3769}"/>
          </ac:picMkLst>
        </pc:picChg>
        <pc:picChg chg="del">
          <ac:chgData name="Вячеслав Лозинский" userId="a71d2efdeef0b68b" providerId="LiveId" clId="{A861FE50-899C-4D42-B189-7FE90AEA3074}" dt="2021-06-18T08:29:21.468" v="52" actId="478"/>
          <ac:picMkLst>
            <pc:docMk/>
            <pc:sldMk cId="348279730" sldId="275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2491709679" sldId="276"/>
        </pc:sldMkLst>
        <pc:spChg chg="mod">
          <ac:chgData name="Вячеслав Лозинский" userId="a71d2efdeef0b68b" providerId="LiveId" clId="{A861FE50-899C-4D42-B189-7FE90AEA3074}" dt="2021-06-18T08:57:52.950" v="286" actId="207"/>
          <ac:spMkLst>
            <pc:docMk/>
            <pc:sldMk cId="2491709679" sldId="27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491709679" sldId="27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25.193" v="53" actId="478"/>
          <ac:picMkLst>
            <pc:docMk/>
            <pc:sldMk cId="2491709679" sldId="27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0:51.871" v="5985" actId="1076"/>
          <ac:picMkLst>
            <pc:docMk/>
            <pc:sldMk cId="2491709679" sldId="276"/>
            <ac:picMk id="4" creationId="{74EFB217-291A-4CCB-AF1C-81018E03EE3C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7T07:56:12.742" v="6956"/>
        <pc:sldMkLst>
          <pc:docMk/>
          <pc:sldMk cId="692423461" sldId="277"/>
        </pc:sldMkLst>
        <pc:spChg chg="mod">
          <ac:chgData name="Вячеслав Лозинский" userId="a71d2efdeef0b68b" providerId="LiveId" clId="{A861FE50-899C-4D42-B189-7FE90AEA3074}" dt="2021-06-18T08:58:02.499" v="288" actId="207"/>
          <ac:spMkLst>
            <pc:docMk/>
            <pc:sldMk cId="692423461" sldId="27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8:22.208" v="4331" actId="20577"/>
          <ac:spMkLst>
            <pc:docMk/>
            <pc:sldMk cId="692423461" sldId="27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1:42.289" v="5988" actId="1076"/>
          <ac:picMkLst>
            <pc:docMk/>
            <pc:sldMk cId="692423461" sldId="277"/>
            <ac:picMk id="4" creationId="{1299683B-1B44-445E-8D5D-10EDAB14E1A9}"/>
          </ac:picMkLst>
        </pc:picChg>
        <pc:picChg chg="del">
          <ac:chgData name="Вячеслав Лозинский" userId="a71d2efdeef0b68b" providerId="LiveId" clId="{A861FE50-899C-4D42-B189-7FE90AEA3074}" dt="2021-06-18T08:29:29.305" v="54" actId="478"/>
          <ac:picMkLst>
            <pc:docMk/>
            <pc:sldMk cId="692423461" sldId="277"/>
            <ac:picMk id="4" creationId="{73A276CE-8648-49AE-95DD-10E6704BD02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4:34:05.952" v="7432"/>
        <pc:sldMkLst>
          <pc:docMk/>
          <pc:sldMk cId="4134735936" sldId="278"/>
        </pc:sldMkLst>
        <pc:spChg chg="mod">
          <ac:chgData name="Вячеслав Лозинский" userId="a71d2efdeef0b68b" providerId="LiveId" clId="{A861FE50-899C-4D42-B189-7FE90AEA3074}" dt="2021-06-18T08:58:46.402" v="294" actId="207"/>
          <ac:spMkLst>
            <pc:docMk/>
            <pc:sldMk cId="4134735936" sldId="27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9T14:33:20.254" v="7429" actId="167"/>
          <ac:spMkLst>
            <pc:docMk/>
            <pc:sldMk cId="4134735936" sldId="27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3.431" v="55" actId="478"/>
          <ac:picMkLst>
            <pc:docMk/>
            <pc:sldMk cId="4134735936" sldId="27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3T05:27:08.596" v="5824" actId="478"/>
          <ac:picMkLst>
            <pc:docMk/>
            <pc:sldMk cId="4134735936" sldId="278"/>
            <ac:picMk id="4" creationId="{AFD04B7D-020F-4CE3-B833-6CA55612D10E}"/>
          </ac:picMkLst>
        </pc:picChg>
        <pc:picChg chg="del mod">
          <ac:chgData name="Вячеслав Лозинский" userId="a71d2efdeef0b68b" providerId="LiveId" clId="{A861FE50-899C-4D42-B189-7FE90AEA3074}" dt="2021-06-25T13:07:51.983" v="6285" actId="478"/>
          <ac:picMkLst>
            <pc:docMk/>
            <pc:sldMk cId="4134735936" sldId="278"/>
            <ac:picMk id="5" creationId="{C1A52304-1E14-4C35-B938-540E0413812D}"/>
          </ac:picMkLst>
        </pc:picChg>
        <pc:picChg chg="add mod">
          <ac:chgData name="Вячеслав Лозинский" userId="a71d2efdeef0b68b" providerId="LiveId" clId="{A861FE50-899C-4D42-B189-7FE90AEA3074}" dt="2021-06-24T04:31:07.650" v="5986" actId="1076"/>
          <ac:picMkLst>
            <pc:docMk/>
            <pc:sldMk cId="4134735936" sldId="278"/>
            <ac:picMk id="6" creationId="{8CE2D0CA-BEB0-498D-B4D4-C7B3BB9E65C3}"/>
          </ac:picMkLst>
        </pc:picChg>
        <pc:picChg chg="add mod ord">
          <ac:chgData name="Вячеслав Лозинский" userId="a71d2efdeef0b68b" providerId="LiveId" clId="{A861FE50-899C-4D42-B189-7FE90AEA3074}" dt="2021-06-25T13:07:50.032" v="6284" actId="167"/>
          <ac:picMkLst>
            <pc:docMk/>
            <pc:sldMk cId="4134735936" sldId="278"/>
            <ac:picMk id="8" creationId="{9219E09B-4BB0-46FF-8B74-E42419F8F8B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35.973" v="6742" actId="113"/>
        <pc:sldMkLst>
          <pc:docMk/>
          <pc:sldMk cId="890252674" sldId="279"/>
        </pc:sldMkLst>
        <pc:spChg chg="mod">
          <ac:chgData name="Вячеслав Лозинский" userId="a71d2efdeef0b68b" providerId="LiveId" clId="{A861FE50-899C-4D42-B189-7FE90AEA3074}" dt="2021-06-18T08:58:58.427" v="297" actId="207"/>
          <ac:spMkLst>
            <pc:docMk/>
            <pc:sldMk cId="890252674" sldId="27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9:51.965" v="2036" actId="113"/>
          <ac:spMkLst>
            <pc:docMk/>
            <pc:sldMk cId="890252674" sldId="27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29:48.581" v="56" actId="478"/>
          <ac:picMkLst>
            <pc:docMk/>
            <pc:sldMk cId="890252674" sldId="27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2:49.280" v="5992" actId="1076"/>
          <ac:picMkLst>
            <pc:docMk/>
            <pc:sldMk cId="890252674" sldId="279"/>
            <ac:picMk id="4" creationId="{C5748738-B775-43CE-A330-4031BE8190CB}"/>
          </ac:picMkLst>
        </pc:picChg>
        <pc:picChg chg="del mod">
          <ac:chgData name="Вячеслав Лозинский" userId="a71d2efdeef0b68b" providerId="LiveId" clId="{A861FE50-899C-4D42-B189-7FE90AEA3074}" dt="2021-06-25T13:06:07.414" v="6278" actId="478"/>
          <ac:picMkLst>
            <pc:docMk/>
            <pc:sldMk cId="890252674" sldId="279"/>
            <ac:picMk id="6" creationId="{87747750-4042-436A-9357-95FBBA571838}"/>
          </ac:picMkLst>
        </pc:picChg>
        <pc:picChg chg="add mod ord">
          <ac:chgData name="Вячеслав Лозинский" userId="a71d2efdeef0b68b" providerId="LiveId" clId="{A861FE50-899C-4D42-B189-7FE90AEA3074}" dt="2021-06-25T13:06:03.843" v="6277" actId="167"/>
          <ac:picMkLst>
            <pc:docMk/>
            <pc:sldMk cId="890252674" sldId="279"/>
            <ac:picMk id="7" creationId="{62F1FCFD-F1C4-4282-8F77-1C3E9EDE0BE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2:12.215" v="7438"/>
        <pc:sldMkLst>
          <pc:docMk/>
          <pc:sldMk cId="1670164759" sldId="280"/>
        </pc:sldMkLst>
        <pc:spChg chg="mod">
          <ac:chgData name="Вячеслав Лозинский" userId="a71d2efdeef0b68b" providerId="LiveId" clId="{A861FE50-899C-4D42-B189-7FE90AEA3074}" dt="2021-06-18T08:59:28.455" v="302" actId="207"/>
          <ac:spMkLst>
            <pc:docMk/>
            <pc:sldMk cId="1670164759" sldId="28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8:59:33.742" v="304" actId="207"/>
          <ac:spMkLst>
            <pc:docMk/>
            <pc:sldMk cId="1670164759" sldId="280"/>
            <ac:spMk id="3" creationId="{951A5AD6-B4B7-42F5-A5C1-23AB2C894A05}"/>
          </ac:spMkLst>
        </pc:spChg>
        <pc:grpChg chg="add del mod">
          <ac:chgData name="Вячеслав Лозинский" userId="a71d2efdeef0b68b" providerId="LiveId" clId="{A861FE50-899C-4D42-B189-7FE90AEA3074}" dt="2021-06-29T14:04:16.196" v="7096" actId="165"/>
          <ac:grpSpMkLst>
            <pc:docMk/>
            <pc:sldMk cId="1670164759" sldId="280"/>
            <ac:grpSpMk id="5" creationId="{BF4E99CA-893B-4FFD-80BF-7E21B949385E}"/>
          </ac:grpSpMkLst>
        </pc:grpChg>
        <pc:grpChg chg="del mod">
          <ac:chgData name="Вячеслав Лозинский" userId="a71d2efdeef0b68b" providerId="LiveId" clId="{A861FE50-899C-4D42-B189-7FE90AEA3074}" dt="2021-06-29T08:32:33.769" v="7093" actId="165"/>
          <ac:grpSpMkLst>
            <pc:docMk/>
            <pc:sldMk cId="1670164759" sldId="280"/>
            <ac:grpSpMk id="7" creationId="{6785468F-84D6-4E16-815E-4875E644A512}"/>
          </ac:grpSpMkLst>
        </pc:grpChg>
        <pc:picChg chg="del">
          <ac:chgData name="Вячеслав Лозинский" userId="a71d2efdeef0b68b" providerId="LiveId" clId="{A861FE50-899C-4D42-B189-7FE90AEA3074}" dt="2021-06-18T08:29:52.450" v="57" actId="478"/>
          <ac:picMkLst>
            <pc:docMk/>
            <pc:sldMk cId="1670164759" sldId="28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4:01.569" v="5998" actId="1076"/>
          <ac:picMkLst>
            <pc:docMk/>
            <pc:sldMk cId="1670164759" sldId="280"/>
            <ac:picMk id="4" creationId="{A200D085-DBA6-4624-8335-32B1D95785F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8" creationId="{6EAAF6F2-B572-49AB-B870-9D17626DBAD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9" creationId="{F4A9D00E-68AD-4FB2-A4B7-0CDE512B9E0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0" creationId="{4009BBFB-A04A-44C9-BFD6-7BFFCC1BD6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1" creationId="{C54EF345-F853-485D-8D63-E28C9949375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2" creationId="{E95CDF61-5383-4D21-B7F5-9941881904C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3" creationId="{E896430B-2769-4BB7-B967-38928E854F0F}"/>
          </ac:picMkLst>
        </pc:picChg>
        <pc:picChg chg="del mod">
          <ac:chgData name="Вячеслав Лозинский" userId="a71d2efdeef0b68b" providerId="LiveId" clId="{A861FE50-899C-4D42-B189-7FE90AEA3074}" dt="2021-06-29T08:32:20.752" v="7091" actId="478"/>
          <ac:picMkLst>
            <pc:docMk/>
            <pc:sldMk cId="1670164759" sldId="280"/>
            <ac:picMk id="14" creationId="{941D0157-5735-45A4-94A6-019A4A47BEF6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5" creationId="{89A721A9-438D-48ED-B1EC-88EC6839B33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6" creationId="{C7FFDC61-D286-486B-8185-2ECDFFA887A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7" creationId="{205EDF6E-4F4A-4EDD-BE96-4EDAF61D308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8" creationId="{F73D3B1F-3862-4448-B865-3BD6DC347A5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19" creationId="{54400B08-B514-48D4-9026-B28048639B1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0" creationId="{DF035C36-8760-466B-B6EF-8CB57571DB78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1" creationId="{FAE93F2B-71E8-4DC1-B38B-52E150426517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2" creationId="{86C2907B-B9C4-4844-976C-46BDF2BBC4B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3" creationId="{28FBFDE2-5F56-4C69-AE65-9526F7A6978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4" creationId="{EFC06446-7614-4CD3-BDBC-196E02C59275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5" creationId="{CE172DB7-74BE-4B02-A339-2A3B1EBA7DD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6" creationId="{D9DCEF9E-7535-4E7E-AC5E-ACCCD0B4B50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7" creationId="{09EBE874-668E-4601-8CF4-5406BDF4CEF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8" creationId="{BFD2F29A-FF89-48A6-B075-EDF1837F2D6D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29" creationId="{0A73C49B-5915-403E-8A57-4A265F00FA1B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0" creationId="{1DE6F3B2-3351-4414-AEB2-87FCD25FAF4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1" creationId="{8F30CA30-3DBE-41D9-8373-67063DD473E1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2" creationId="{12FE50B1-14DB-43D0-90BF-F94BDFAB0670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3" creationId="{D5909DA6-75F7-4BE1-A573-389E7F9941D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4" creationId="{5B72BF33-A379-4D36-8D1D-1E009E7DE4C3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5" creationId="{EF90DA33-1E01-4398-B802-EBBF6766CBFF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6" creationId="{D649D839-8C5E-4D58-B727-26EB26654CB2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7" creationId="{2254CA98-B512-465A-B8A8-0898E5267C8A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8" creationId="{CB5318DE-B57B-4526-829C-8A9A155F5114}"/>
          </ac:picMkLst>
        </pc:picChg>
        <pc:picChg chg="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39" creationId="{69DD1FA9-F071-45A2-A622-912701E9BE47}"/>
          </ac:picMkLst>
        </pc:picChg>
        <pc:picChg chg="add del mod topLvl">
          <ac:chgData name="Вячеслав Лозинский" userId="a71d2efdeef0b68b" providerId="LiveId" clId="{A861FE50-899C-4D42-B189-7FE90AEA3074}" dt="2021-06-29T14:04:38.780" v="7097" actId="478"/>
          <ac:picMkLst>
            <pc:docMk/>
            <pc:sldMk cId="1670164759" sldId="280"/>
            <ac:picMk id="40" creationId="{798611FC-319F-4A0C-96F0-8299D79AF8A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1" creationId="{823A1369-6EE5-4564-A211-0B7BF8DD47BB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2" creationId="{2E5BA89B-0EE1-4CE0-81C2-F8D62BE85F6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3" creationId="{25016297-DB97-4FBC-96EA-0E6C17F07CA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4" creationId="{6B41C687-E762-4DE2-8C64-58BF4E27E5A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5" creationId="{5801C4AF-ADFB-4344-A98E-587995DD17CC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6" creationId="{5DF9F74D-2348-470F-ACB8-C14ED9419C8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7" creationId="{AE0EFD04-D586-4404-98F6-BA1FBA76ADB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8" creationId="{9EBA02C0-6B04-43A4-A179-416F903F6DE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49" creationId="{4971B16C-FF5A-4B24-BCC9-C2C6B8F329C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0" creationId="{D42BDB61-9C7C-414C-AE35-B3015175A68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1" creationId="{1C4AF378-571F-4A7A-8E6A-F1AF4462EC1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2" creationId="{66198672-9A5E-4F9E-AEFB-F9E7C8A3180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3" creationId="{BE24C1EC-F2AA-4C39-B663-CD856D6A011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4" creationId="{7D565022-459A-418E-AAC6-861CEFA2C067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5" creationId="{EB5D2889-F2A9-4A6C-A4A4-D9B3561D480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6" creationId="{98A55C89-A019-46BC-95D8-B9EED7F0DB69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7" creationId="{EF53CFAB-18B5-4B2C-9FD7-1157737F01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8" creationId="{AC2D7368-64E7-4C4C-87AE-926AB935A66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59" creationId="{8422FBBD-E494-4E77-9007-C7AF5539CC8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0" creationId="{5B10A393-C872-4216-9D09-D1289C493F06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1" creationId="{CB551C7A-C6AE-4943-A5AB-76160EF4A4C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2" creationId="{B0ACDDA8-1357-4054-948B-A6D50B955CB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3" creationId="{930BA490-A004-4F26-B0C8-5B57B32C008D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4" creationId="{244BAC16-A595-4D94-A8AC-F0ECC6CD5D38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5" creationId="{A0373991-810B-4ED8-958B-8A880723109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6" creationId="{64A12705-137C-4805-8B2F-B978D533E054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7" creationId="{4E20BA3F-AEA9-4A97-B78C-7BB1E7643DDA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8" creationId="{CEA24E18-11AE-494C-BA95-BA6D77A10851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69" creationId="{BD8506B2-5A08-42E3-A11A-18B94CBD54D3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0" creationId="{E4FD5153-DEF9-4109-A80B-B8F9A902235E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1" creationId="{26F18D0A-43B6-48F2-AE3F-9E3A21E44D15}"/>
          </ac:picMkLst>
        </pc:picChg>
        <pc:picChg chg="add mod">
          <ac:chgData name="Вячеслав Лозинский" userId="a71d2efdeef0b68b" providerId="LiveId" clId="{A861FE50-899C-4D42-B189-7FE90AEA3074}" dt="2021-06-29T14:04:39.565" v="7098"/>
          <ac:picMkLst>
            <pc:docMk/>
            <pc:sldMk cId="1670164759" sldId="280"/>
            <ac:picMk id="72" creationId="{CB8A6AC5-0048-467C-A33B-C49A5050951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9T18:11:39.873" v="7437"/>
        <pc:sldMkLst>
          <pc:docMk/>
          <pc:sldMk cId="1697837284" sldId="281"/>
        </pc:sldMkLst>
        <pc:spChg chg="mod">
          <ac:chgData name="Вячеслав Лозинский" userId="a71d2efdeef0b68b" providerId="LiveId" clId="{A861FE50-899C-4D42-B189-7FE90AEA3074}" dt="2021-06-18T08:59:40.445" v="305" actId="207"/>
          <ac:spMkLst>
            <pc:docMk/>
            <pc:sldMk cId="1697837284" sldId="28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0:47:46.353" v="1951" actId="20577"/>
          <ac:spMkLst>
            <pc:docMk/>
            <pc:sldMk cId="1697837284" sldId="281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7:42.080" v="7209" actId="165"/>
          <ac:grpSpMkLst>
            <pc:docMk/>
            <pc:sldMk cId="1697837284" sldId="281"/>
            <ac:grpSpMk id="41" creationId="{CF27CCC8-CB44-432A-B0A4-B33B3105273F}"/>
          </ac:grpSpMkLst>
        </pc:grpChg>
        <pc:grpChg chg="del mod topLvl">
          <ac:chgData name="Вячеслав Лозинский" userId="a71d2efdeef0b68b" providerId="LiveId" clId="{A861FE50-899C-4D42-B189-7FE90AEA3074}" dt="2021-06-29T14:17:49.379" v="7210" actId="165"/>
          <ac:grpSpMkLst>
            <pc:docMk/>
            <pc:sldMk cId="1697837284" sldId="281"/>
            <ac:grpSpMk id="44" creationId="{36929E1F-202F-4700-B4BB-66995EC86CFB}"/>
          </ac:grpSpMkLst>
        </pc:grpChg>
        <pc:grpChg chg="del mod topLvl">
          <ac:chgData name="Вячеслав Лозинский" userId="a71d2efdeef0b68b" providerId="LiveId" clId="{A861FE50-899C-4D42-B189-7FE90AEA3074}" dt="2021-06-29T14:17:56.354" v="7211" actId="165"/>
          <ac:grpSpMkLst>
            <pc:docMk/>
            <pc:sldMk cId="1697837284" sldId="281"/>
            <ac:grpSpMk id="48" creationId="{346E0F69-7A55-4237-BE09-8F8D2D6E076A}"/>
          </ac:grpSpMkLst>
        </pc:grpChg>
        <pc:grpChg chg="del mod topLvl">
          <ac:chgData name="Вячеслав Лозинский" userId="a71d2efdeef0b68b" providerId="LiveId" clId="{A861FE50-899C-4D42-B189-7FE90AEA3074}" dt="2021-06-29T14:18:03.412" v="7212" actId="165"/>
          <ac:grpSpMkLst>
            <pc:docMk/>
            <pc:sldMk cId="1697837284" sldId="281"/>
            <ac:grpSpMk id="51" creationId="{3CD3A010-E349-4A8C-ACAE-C36EC7BD427D}"/>
          </ac:grpSpMkLst>
        </pc:grpChg>
        <pc:picChg chg="add del mod">
          <ac:chgData name="Вячеслав Лозинский" userId="a71d2efdeef0b68b" providerId="LiveId" clId="{A861FE50-899C-4D42-B189-7FE90AEA3074}" dt="2021-06-24T04:35:58.206" v="6009" actId="478"/>
          <ac:picMkLst>
            <pc:docMk/>
            <pc:sldMk cId="1697837284" sldId="281"/>
            <ac:picMk id="4" creationId="{115377E4-296D-465F-BC4D-041A611A55A7}"/>
          </ac:picMkLst>
        </pc:picChg>
        <pc:picChg chg="del">
          <ac:chgData name="Вячеслав Лозинский" userId="a71d2efdeef0b68b" providerId="LiveId" clId="{A861FE50-899C-4D42-B189-7FE90AEA3074}" dt="2021-06-18T08:29:56.191" v="58" actId="478"/>
          <ac:picMkLst>
            <pc:docMk/>
            <pc:sldMk cId="1697837284" sldId="28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6:07.266" v="6012" actId="1076"/>
          <ac:picMkLst>
            <pc:docMk/>
            <pc:sldMk cId="1697837284" sldId="281"/>
            <ac:picMk id="5" creationId="{7B1DDCA0-FF9A-4684-AE65-E17DE9B20A74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2" creationId="{6B66407E-D62A-43DB-8DFD-C118A4AA6F6D}"/>
          </ac:picMkLst>
        </pc:picChg>
        <pc:picChg chg="mod topLvl">
          <ac:chgData name="Вячеслав Лозинский" userId="a71d2efdeef0b68b" providerId="LiveId" clId="{A861FE50-899C-4D42-B189-7FE90AEA3074}" dt="2021-06-29T14:17:42.080" v="7209" actId="165"/>
          <ac:picMkLst>
            <pc:docMk/>
            <pc:sldMk cId="1697837284" sldId="281"/>
            <ac:picMk id="43" creationId="{2A4833F1-6ECF-447C-AC49-1B1478F83FB8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5" creationId="{76F85CC9-CB18-425D-B72E-A448C7D9B0BC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6" creationId="{3D8312C3-3C83-4EBD-9B06-59E8018E4FA1}"/>
          </ac:picMkLst>
        </pc:picChg>
        <pc:picChg chg="mod topLvl">
          <ac:chgData name="Вячеслав Лозинский" userId="a71d2efdeef0b68b" providerId="LiveId" clId="{A861FE50-899C-4D42-B189-7FE90AEA3074}" dt="2021-06-29T14:17:49.379" v="7210" actId="165"/>
          <ac:picMkLst>
            <pc:docMk/>
            <pc:sldMk cId="1697837284" sldId="281"/>
            <ac:picMk id="47" creationId="{1B4E8D30-6B91-4E76-9CD0-C3F9CF06F46E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49" creationId="{0271B1DE-B1D3-41A8-B882-86CFD1F6C6CA}"/>
          </ac:picMkLst>
        </pc:picChg>
        <pc:picChg chg="mod topLvl">
          <ac:chgData name="Вячеслав Лозинский" userId="a71d2efdeef0b68b" providerId="LiveId" clId="{A861FE50-899C-4D42-B189-7FE90AEA3074}" dt="2021-06-29T14:17:56.354" v="7211" actId="165"/>
          <ac:picMkLst>
            <pc:docMk/>
            <pc:sldMk cId="1697837284" sldId="281"/>
            <ac:picMk id="50" creationId="{848916E6-AA6D-428D-9439-60DD49EB9067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2" creationId="{F74F54D0-A71A-4C60-B2AD-89E2A7F8B371}"/>
          </ac:picMkLst>
        </pc:picChg>
        <pc:picChg chg="mod topLvl">
          <ac:chgData name="Вячеслав Лозинский" userId="a71d2efdeef0b68b" providerId="LiveId" clId="{A861FE50-899C-4D42-B189-7FE90AEA3074}" dt="2021-06-29T14:18:03.412" v="7212" actId="165"/>
          <ac:picMkLst>
            <pc:docMk/>
            <pc:sldMk cId="1697837284" sldId="281"/>
            <ac:picMk id="53" creationId="{107DCBD9-DB92-44E0-8DED-DBB1C062AE9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5:55.582" v="6746" actId="113"/>
        <pc:sldMkLst>
          <pc:docMk/>
          <pc:sldMk cId="1724874505" sldId="282"/>
        </pc:sldMkLst>
        <pc:spChg chg="mod">
          <ac:chgData name="Вячеслав Лозинский" userId="a71d2efdeef0b68b" providerId="LiveId" clId="{A861FE50-899C-4D42-B189-7FE90AEA3074}" dt="2021-06-18T09:00:12.071" v="312" actId="207"/>
          <ac:spMkLst>
            <pc:docMk/>
            <pc:sldMk cId="1724874505" sldId="28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20:08:05.110" v="1376" actId="20577"/>
          <ac:spMkLst>
            <pc:docMk/>
            <pc:sldMk cId="1724874505" sldId="28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4T04:37:43.563" v="6018" actId="1076"/>
          <ac:picMkLst>
            <pc:docMk/>
            <pc:sldMk cId="1724874505" sldId="282"/>
            <ac:picMk id="4" creationId="{6757B006-5F27-4E4B-AF24-EFCD4FC6BE02}"/>
          </ac:picMkLst>
        </pc:picChg>
        <pc:picChg chg="del">
          <ac:chgData name="Вячеслав Лозинский" userId="a71d2efdeef0b68b" providerId="LiveId" clId="{A861FE50-899C-4D42-B189-7FE90AEA3074}" dt="2021-06-18T08:30:05.307" v="60" actId="478"/>
          <ac:picMkLst>
            <pc:docMk/>
            <pc:sldMk cId="1724874505" sldId="28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0:39.423" v="7435"/>
        <pc:sldMkLst>
          <pc:docMk/>
          <pc:sldMk cId="1725972261" sldId="283"/>
        </pc:sldMkLst>
        <pc:spChg chg="mod">
          <ac:chgData name="Вячеслав Лозинский" userId="a71d2efdeef0b68b" providerId="LiveId" clId="{A861FE50-899C-4D42-B189-7FE90AEA3074}" dt="2021-06-18T09:00:18.653" v="313" actId="207"/>
          <ac:spMkLst>
            <pc:docMk/>
            <pc:sldMk cId="1725972261" sldId="28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15:44.303" v="4562" actId="20577"/>
          <ac:spMkLst>
            <pc:docMk/>
            <pc:sldMk cId="1725972261" sldId="283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25:18.864" v="7320" actId="165"/>
          <ac:grpSpMkLst>
            <pc:docMk/>
            <pc:sldMk cId="1725972261" sldId="283"/>
            <ac:grpSpMk id="5" creationId="{296230CE-346E-47F4-A7E7-BEE21AFCFECA}"/>
          </ac:grpSpMkLst>
        </pc:grpChg>
        <pc:picChg chg="del">
          <ac:chgData name="Вячеслав Лозинский" userId="a71d2efdeef0b68b" providerId="LiveId" clId="{A861FE50-899C-4D42-B189-7FE90AEA3074}" dt="2021-06-18T08:30:12.464" v="61" actId="478"/>
          <ac:picMkLst>
            <pc:docMk/>
            <pc:sldMk cId="1725972261" sldId="28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39:07.034" v="6025" actId="1076"/>
          <ac:picMkLst>
            <pc:docMk/>
            <pc:sldMk cId="1725972261" sldId="283"/>
            <ac:picMk id="4" creationId="{7AA95316-955F-4087-A0B8-870A4316DDC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6" creationId="{59C96568-ADC1-4C25-A96D-2F9A62248B2D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7" creationId="{643B58C6-98B5-45A1-B0D3-45470C74DDB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8" creationId="{F8CDA8BB-DF4D-4F2D-A0B1-FC62C5131D6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9" creationId="{9D6C0C77-C019-440E-A32C-DFBCCF891A0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0" creationId="{18B1A237-0056-4A9F-B64D-2E64C9A8105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1" creationId="{111861F2-4265-42D9-881A-EFFECB77E0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2" creationId="{2EBF6ADD-18CC-44C6-998B-24A10D18CA8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3" creationId="{1EABB6AF-CC60-4754-BC2D-889639992A7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4" creationId="{B5619182-F732-4502-B01D-8F7FA9031DA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5" creationId="{456A03CC-7E9C-4B5F-AF4E-E6226AF5093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6" creationId="{EAA1F51F-04AD-4D24-B8D7-CDE289AA11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7" creationId="{D81596B2-1E57-4BA5-AAC5-F359A5EB642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8" creationId="{FE01121E-C879-4E77-9D4C-35FEEEBB3E6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19" creationId="{211F1602-9623-4777-B777-5DEED1E28BA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0" creationId="{2FCF0D66-DC5C-479A-B658-2D81087FB7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1" creationId="{B81B013B-9E64-4C03-A8CA-83D85F7FE7B5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2" creationId="{8ECFF2E8-ABD4-482D-B505-50FA440FB35A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3" creationId="{A5FFC405-A4AB-4679-9B09-D87049E5B371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4" creationId="{AA9A4200-DD64-4F2C-8535-E2E8CCDF761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5" creationId="{C68FAF81-6E01-4229-966C-ED7DA2E2DBC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6" creationId="{06E78164-C999-40BF-985D-68869DD2D0A3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7" creationId="{6F780347-CB89-467D-A7CB-A097AB0EB85F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8" creationId="{47517C7A-EEEE-40EE-B915-626490CABB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29" creationId="{13CDA313-91FD-45C4-A456-F7FCC331D28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0" creationId="{6DBED6A7-C37A-4DCC-A333-B6288722CC38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1" creationId="{676CD251-45C5-481B-A5CE-0F5682F568EE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2" creationId="{E0E963EE-8AE8-4512-A526-BEE4924D5DF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3" creationId="{BEC89AF8-F31A-46F9-824F-B97062CA11BB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4" creationId="{6C523D9B-46D9-43EA-AD31-FD3244812686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5" creationId="{7121BCDF-DC26-4735-8358-8AD21DD8B12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6" creationId="{C5C291AA-733A-4D26-B908-F0C2ADD73A09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7" creationId="{2F5EB9D5-87A9-4FDC-951C-156D1F379527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8" creationId="{EAD59F57-FE27-4418-BBB0-3E4D10FD4B8C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39" creationId="{6C9ABAAD-2EE9-4CBD-A6FA-50F27D549030}"/>
          </ac:picMkLst>
        </pc:picChg>
        <pc:picChg chg="del mod topLvl">
          <ac:chgData name="Вячеслав Лозинский" userId="a71d2efdeef0b68b" providerId="LiveId" clId="{A861FE50-899C-4D42-B189-7FE90AEA3074}" dt="2021-06-29T14:25:45.579" v="7321" actId="478"/>
          <ac:picMkLst>
            <pc:docMk/>
            <pc:sldMk cId="1725972261" sldId="283"/>
            <ac:picMk id="40" creationId="{5F96870E-5362-4576-B7A8-D510A8E0AD0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1" creationId="{7D2D42C6-CF9E-4CFF-9D2F-BBCE3DF03F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2" creationId="{10C9C670-429D-4830-837B-D03099FB4474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3" creationId="{1372D88A-0EAB-4E9A-B72B-D03EFC14A7A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4" creationId="{F78E2A56-7569-4B6F-B64A-87B92F3E5C4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5" creationId="{92187313-4F1D-4C18-8E7D-DADFAA5B221C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6" creationId="{D6610461-7C86-4EDE-8B56-0AAD350F20D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7" creationId="{483E41BF-11B7-4586-BFA2-4EF6C93CC34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8" creationId="{55D4E3C0-EB63-424C-BBE8-9A6EF79154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49" creationId="{6F670145-F1B0-4BFA-9F99-B5AD97EA0AB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0" creationId="{E6D619C4-5C44-4CF0-9BFA-7A9B69972EB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1" creationId="{D3A4B49E-1B64-46B4-AA47-C1FAE32ABA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2" creationId="{40B48B23-8351-43C7-BCB9-02622EAAC3A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3" creationId="{60FF691A-1806-4691-950B-9AA0AC9C7D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4" creationId="{8310E49A-3D0E-4AA2-8DA9-934353EFD87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5" creationId="{BA23C334-4813-474C-B53A-6A655F9271F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6" creationId="{8E928E18-81A1-4819-82AA-5FB44BF16AE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7" creationId="{9FB9AB7C-3CDB-4E44-8A18-5078C06D3CEB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8" creationId="{2D5F74E9-D870-4CE5-96F6-7A938276DF00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59" creationId="{DCA1546F-1BDB-4954-8562-98F58C94641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0" creationId="{75AA1395-3547-458C-A8A9-0CF4E60082A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1" creationId="{ABC78F10-8360-4F91-BDB7-41ABE74C525D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2" creationId="{80E2B49A-E522-4FF4-9E2E-B8E3A349991A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3" creationId="{5249358A-9379-4D08-B3A9-2F5538BE13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4" creationId="{A64D82A7-D35F-48BE-91B1-E613E517E8E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5" creationId="{EEF06C3A-E02C-4153-8BD4-8EA9F7D277D6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6" creationId="{E14412A3-0EFE-4CB4-A1A7-9359C2417527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7" creationId="{A16E11D1-F324-4D65-9049-7707C448E0A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8" creationId="{E0C8916B-B057-41C9-ACD7-B3E072BB8A85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69" creationId="{ED7F2EC8-1C6D-4C6C-B6CF-530902B1ED5F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0" creationId="{0527CFC7-03BD-499F-B478-DFA65DEE3D21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1" creationId="{1D53EC87-A4C9-4E11-BF67-6D72EA2CA68E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2" creationId="{0898BDE6-F15F-43FD-8228-AE5E5E26B953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3" creationId="{FF8CDD88-CA9F-46BF-B0CE-ACBA78318D98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4" creationId="{421BB83A-4610-4D99-968E-8DAB3254F299}"/>
          </ac:picMkLst>
        </pc:picChg>
        <pc:picChg chg="add mod">
          <ac:chgData name="Вячеслав Лозинский" userId="a71d2efdeef0b68b" providerId="LiveId" clId="{A861FE50-899C-4D42-B189-7FE90AEA3074}" dt="2021-06-29T14:25:45.967" v="7322"/>
          <ac:picMkLst>
            <pc:docMk/>
            <pc:sldMk cId="1725972261" sldId="283"/>
            <ac:picMk id="75" creationId="{C2086756-EEC9-42F4-9AF4-D633B81183F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10.233" v="7501"/>
        <pc:sldMkLst>
          <pc:docMk/>
          <pc:sldMk cId="2867529546" sldId="284"/>
        </pc:sldMkLst>
        <pc:spChg chg="mod">
          <ac:chgData name="Вячеслав Лозинский" userId="a71d2efdeef0b68b" providerId="LiveId" clId="{A861FE50-899C-4D42-B189-7FE90AEA3074}" dt="2021-06-18T09:00:31.642" v="316" actId="207"/>
          <ac:spMkLst>
            <pc:docMk/>
            <pc:sldMk cId="2867529546" sldId="28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867529546" sldId="28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1:35.310" v="6038"/>
          <ac:spMkLst>
            <pc:docMk/>
            <pc:sldMk cId="2867529546" sldId="284"/>
            <ac:spMk id="8" creationId="{CD8BA2C1-68E2-48D8-BE97-859808ECE0E9}"/>
          </ac:spMkLst>
        </pc:spChg>
        <pc:spChg chg="del mod topLvl">
          <ac:chgData name="Вячеслав Лозинский" userId="a71d2efdeef0b68b" providerId="LiveId" clId="{A861FE50-899C-4D42-B189-7FE90AEA3074}" dt="2021-06-24T04:41:34.140" v="6037" actId="478"/>
          <ac:spMkLst>
            <pc:docMk/>
            <pc:sldMk cId="2867529546" sldId="284"/>
            <ac:spMk id="44" creationId="{90D1FD42-81FA-4085-94E1-527AD335294B}"/>
          </ac:spMkLst>
        </pc:spChg>
        <pc:grpChg chg="del mod">
          <ac:chgData name="Вячеслав Лозинский" userId="a71d2efdeef0b68b" providerId="LiveId" clId="{A861FE50-899C-4D42-B189-7FE90AEA3074}" dt="2021-06-18T11:39:24.777" v="837" actId="165"/>
          <ac:grpSpMkLst>
            <pc:docMk/>
            <pc:sldMk cId="2867529546" sldId="284"/>
            <ac:grpSpMk id="42" creationId="{3E94B87E-EC4E-4689-B6C9-A05BB51BBCFC}"/>
          </ac:grpSpMkLst>
        </pc:grpChg>
        <pc:picChg chg="add del mod">
          <ac:chgData name="Вячеслав Лозинский" userId="a71d2efdeef0b68b" providerId="LiveId" clId="{A861FE50-899C-4D42-B189-7FE90AEA3074}" dt="2021-06-24T04:41:01.854" v="6032" actId="478"/>
          <ac:picMkLst>
            <pc:docMk/>
            <pc:sldMk cId="2867529546" sldId="284"/>
            <ac:picMk id="4" creationId="{267B8558-09EE-4A32-A28C-D9B70509E403}"/>
          </ac:picMkLst>
        </pc:picChg>
        <pc:picChg chg="del">
          <ac:chgData name="Вячеслав Лозинский" userId="a71d2efdeef0b68b" providerId="LiveId" clId="{A861FE50-899C-4D42-B189-7FE90AEA3074}" dt="2021-06-18T08:30:17.118" v="62" actId="478"/>
          <ac:picMkLst>
            <pc:docMk/>
            <pc:sldMk cId="2867529546" sldId="28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6:07.390" v="7499" actId="1076"/>
          <ac:picMkLst>
            <pc:docMk/>
            <pc:sldMk cId="2867529546" sldId="284"/>
            <ac:picMk id="4" creationId="{E4BB2DB4-0F44-440C-9C45-7308E89F33D2}"/>
          </ac:picMkLst>
        </pc:picChg>
        <pc:picChg chg="add del mod">
          <ac:chgData name="Вячеслав Лозинский" userId="a71d2efdeef0b68b" providerId="LiveId" clId="{A861FE50-899C-4D42-B189-7FE90AEA3074}" dt="2021-06-27T07:43:55.619" v="6916" actId="478"/>
          <ac:picMkLst>
            <pc:docMk/>
            <pc:sldMk cId="2867529546" sldId="284"/>
            <ac:picMk id="5" creationId="{F6B2D5A0-117D-4CFC-9A46-FA80145988A8}"/>
          </ac:picMkLst>
        </pc:picChg>
        <pc:picChg chg="add mod ord">
          <ac:chgData name="Вячеслав Лозинский" userId="a71d2efdeef0b68b" providerId="LiveId" clId="{A861FE50-899C-4D42-B189-7FE90AEA3074}" dt="2021-06-25T12:58:11.889" v="6233" actId="167"/>
          <ac:picMkLst>
            <pc:docMk/>
            <pc:sldMk cId="2867529546" sldId="284"/>
            <ac:picMk id="7" creationId="{8EC4C709-A855-4835-A78D-93DB9EC3DF9C}"/>
          </ac:picMkLst>
        </pc:picChg>
        <pc:picChg chg="add del mod topLvl">
          <ac:chgData name="Вячеслав Лозинский" userId="a71d2efdeef0b68b" providerId="LiveId" clId="{A861FE50-899C-4D42-B189-7FE90AEA3074}" dt="2021-06-25T12:58:16.504" v="6234" actId="478"/>
          <ac:picMkLst>
            <pc:docMk/>
            <pc:sldMk cId="2867529546" sldId="284"/>
            <ac:picMk id="43" creationId="{DD394BF6-DEE8-40F0-90B6-C1B0A66B683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18:11:16.653" v="7436"/>
        <pc:sldMkLst>
          <pc:docMk/>
          <pc:sldMk cId="3730443174" sldId="285"/>
        </pc:sldMkLst>
        <pc:spChg chg="mod">
          <ac:chgData name="Вячеслав Лозинский" userId="a71d2efdeef0b68b" providerId="LiveId" clId="{A861FE50-899C-4D42-B189-7FE90AEA3074}" dt="2021-06-18T08:59:58.515" v="308" actId="207"/>
          <ac:spMkLst>
            <pc:docMk/>
            <pc:sldMk cId="3730443174" sldId="28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0:04.014" v="310" actId="207"/>
          <ac:spMkLst>
            <pc:docMk/>
            <pc:sldMk cId="3730443174" sldId="285"/>
            <ac:spMk id="3" creationId="{951A5AD6-B4B7-42F5-A5C1-23AB2C894A05}"/>
          </ac:spMkLst>
        </pc:spChg>
        <pc:grpChg chg="del mod">
          <ac:chgData name="Вячеслав Лозинский" userId="a71d2efdeef0b68b" providerId="LiveId" clId="{A861FE50-899C-4D42-B189-7FE90AEA3074}" dt="2021-06-29T14:19:59.547" v="7240" actId="165"/>
          <ac:grpSpMkLst>
            <pc:docMk/>
            <pc:sldMk cId="3730443174" sldId="285"/>
            <ac:grpSpMk id="60" creationId="{6BE34FF8-4F41-4CD2-AAC6-6A7F1FEB1D77}"/>
          </ac:grpSpMkLst>
        </pc:grpChg>
        <pc:picChg chg="add mod">
          <ac:chgData name="Вячеслав Лозинский" userId="a71d2efdeef0b68b" providerId="LiveId" clId="{A861FE50-899C-4D42-B189-7FE90AEA3074}" dt="2021-06-24T04:37:01.115" v="6014" actId="1076"/>
          <ac:picMkLst>
            <pc:docMk/>
            <pc:sldMk cId="3730443174" sldId="285"/>
            <ac:picMk id="4" creationId="{3EDAB70B-8066-40E0-A2A4-79127958DD1B}"/>
          </ac:picMkLst>
        </pc:picChg>
        <pc:picChg chg="del">
          <ac:chgData name="Вячеслав Лозинский" userId="a71d2efdeef0b68b" providerId="LiveId" clId="{A861FE50-899C-4D42-B189-7FE90AEA3074}" dt="2021-06-18T08:30:01.274" v="59" actId="478"/>
          <ac:picMkLst>
            <pc:docMk/>
            <pc:sldMk cId="3730443174" sldId="28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3" creationId="{42245FDD-3B92-45C4-B611-7550C5CC24A7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4" creationId="{1BB75A4E-4223-44F6-9E75-56E9AD5CDDD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5" creationId="{3DB7AA12-E285-42FA-8F81-57BEAF6FDC8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6" creationId="{3A904C97-0354-47A8-9815-35DE88EB765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7" creationId="{9C9C13F2-8595-44A8-B00F-EDB9A634FCF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8" creationId="{7BA8F09B-AB17-42A1-95FC-311883D9EA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39" creationId="{9F868479-6F0A-4A1D-8605-7767B80759F0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0" creationId="{F7E37424-3EA7-40B4-9A9C-2F969BAB63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1" creationId="{7FC0F720-DC05-4135-A2EA-3058904E1B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2" creationId="{B019E33B-1170-467A-9497-38A5AD367D4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3" creationId="{61CB8ED6-E6FA-41CD-81AA-3D04E20C9B2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4" creationId="{4E05F8DC-7827-45DF-BCCA-6E7E2408E711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5" creationId="{8E691FAC-0018-428E-A354-A34D5B64EC7A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6" creationId="{A76E6872-79DD-4824-96F4-CCF5D24E75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7" creationId="{30E23615-50B6-4CBC-8A9C-5467ECFFE8E4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8" creationId="{602F0FCD-0C67-498F-8AD4-A79CAC71EA73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49" creationId="{D520F565-B63A-4ADE-BFBC-E8234580574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0" creationId="{D20FD7DC-C1AB-4634-89EE-D5E9A57F8042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1" creationId="{58C99639-008F-4ABD-82A1-D96CAEE72A7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2" creationId="{B6E406B8-4503-4708-B82B-CD38BFD1B5BC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3" creationId="{8B5E3555-039B-4ACB-A12D-0369E2168B8E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4" creationId="{DCCB1DAB-AD4B-4897-929A-F2B4F794E6C9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5" creationId="{FA97AF4E-6399-4913-BA28-DD6B88F15548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6" creationId="{5A6E3FFA-050A-42A6-9434-2371895F2E96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7" creationId="{CD554E4A-7407-48F4-B41A-CB8181EDF00D}"/>
          </ac:picMkLst>
        </pc:picChg>
        <pc:picChg chg="add mod">
          <ac:chgData name="Вячеслав Лозинский" userId="a71d2efdeef0b68b" providerId="LiveId" clId="{A861FE50-899C-4D42-B189-7FE90AEA3074}" dt="2021-06-29T14:20:19.071" v="7242"/>
          <ac:picMkLst>
            <pc:docMk/>
            <pc:sldMk cId="3730443174" sldId="285"/>
            <ac:picMk id="58" creationId="{3AD6F391-3344-4083-B947-A28C28ABBDF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1" creationId="{EA1388BB-FFE8-472A-A361-D2D56E809630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2" creationId="{17322D26-FA32-4E3D-95D7-1CBEC1B6571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3" creationId="{EFA896C9-37A9-42F6-9A69-6531C4A0D3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4" creationId="{BE4B6DD4-A259-4078-A54D-AD18AA326A0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5" creationId="{D121E0E9-85E3-49EE-B00E-57E7024494C2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6" creationId="{526B5160-E4D3-4263-B0B9-2F325B711D5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7" creationId="{876D49A9-CFAE-4587-831C-BC156E206AB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8" creationId="{BD914093-4405-465A-89F9-D776FB751DE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69" creationId="{60870348-73DB-41C2-A07A-39840D8A092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0" creationId="{69F58442-E7CD-4F91-935C-4B6C4BC5290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1" creationId="{D37EDC12-70D1-44F5-9096-C07B435DD053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2" creationId="{E1F82C87-F046-4098-9FE2-0AF902F53E0F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3" creationId="{8E26CE57-6E01-432C-A310-293095C3634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4" creationId="{EA2D0D51-6EA4-4670-B7F0-37FD8E7B2A4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5" creationId="{5FB39868-5D5B-478F-BDCA-35D095F2ACA8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6" creationId="{3E29A8FF-5D91-4786-A022-9BAD63A23EB5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7" creationId="{ED178991-2994-4D4F-BA11-729E9076CE9B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78" creationId="{831D1E9D-6A0F-408A-A37D-B471C50EA909}"/>
          </ac:picMkLst>
        </pc:picChg>
        <pc:picChg chg="del mod">
          <ac:chgData name="Вячеслав Лозинский" userId="a71d2efdeef0b68b" providerId="LiveId" clId="{A861FE50-899C-4D42-B189-7FE90AEA3074}" dt="2021-06-29T08:32:03.414" v="7088" actId="478"/>
          <ac:picMkLst>
            <pc:docMk/>
            <pc:sldMk cId="3730443174" sldId="285"/>
            <ac:picMk id="79" creationId="{24BEB44A-3E2A-45BE-BFD3-4A01C08BCA1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0" creationId="{96EAC8E3-6F32-432B-AEEE-969F5915C2F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1" creationId="{E56BC886-AA18-448B-A8BE-F16378C7150D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2" creationId="{B5BCA445-7FF8-4C84-A366-17309F4299FE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3" creationId="{FE1D1DBE-76B1-461D-9DBD-7807DDF13F14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4" creationId="{C1BB8E69-597D-427B-9D95-1CC839B4B171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5" creationId="{338C75DC-B9C4-49F2-AC2F-0952B280995C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6" creationId="{DD30ED61-A280-4522-AA6F-DED7F0C2F2A7}"/>
          </ac:picMkLst>
        </pc:picChg>
        <pc:picChg chg="del mod topLvl">
          <ac:chgData name="Вячеслав Лозинский" userId="a71d2efdeef0b68b" providerId="LiveId" clId="{A861FE50-899C-4D42-B189-7FE90AEA3074}" dt="2021-06-29T14:20:18.295" v="7241" actId="478"/>
          <ac:picMkLst>
            <pc:docMk/>
            <pc:sldMk cId="3730443174" sldId="285"/>
            <ac:picMk id="87" creationId="{061E53C6-E9AE-455B-847C-8389EAB5265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6:48.253" v="7505"/>
        <pc:sldMkLst>
          <pc:docMk/>
          <pc:sldMk cId="2159710882" sldId="286"/>
        </pc:sldMkLst>
        <pc:spChg chg="mod">
          <ac:chgData name="Вячеслав Лозинский" userId="a71d2efdeef0b68b" providerId="LiveId" clId="{A861FE50-899C-4D42-B189-7FE90AEA3074}" dt="2021-06-18T09:00:39.810" v="318" actId="207"/>
          <ac:spMkLst>
            <pc:docMk/>
            <pc:sldMk cId="2159710882" sldId="28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159710882" sldId="28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2:59.699" v="6044"/>
          <ac:spMkLst>
            <pc:docMk/>
            <pc:sldMk cId="2159710882" sldId="286"/>
            <ac:spMk id="7" creationId="{29EE3AE9-A04B-4420-A88D-E40B2ECBB79A}"/>
          </ac:spMkLst>
        </pc:spChg>
        <pc:spChg chg="del mod topLvl">
          <ac:chgData name="Вячеслав Лозинский" userId="a71d2efdeef0b68b" providerId="LiveId" clId="{A861FE50-899C-4D42-B189-7FE90AEA3074}" dt="2021-06-24T04:42:59.088" v="6043" actId="478"/>
          <ac:spMkLst>
            <pc:docMk/>
            <pc:sldMk cId="2159710882" sldId="286"/>
            <ac:spMk id="9" creationId="{D30571B9-AB05-46DE-9041-0A91378D55A6}"/>
          </ac:spMkLst>
        </pc:spChg>
        <pc:grpChg chg="del mod">
          <ac:chgData name="Вячеслав Лозинский" userId="a71d2efdeef0b68b" providerId="LiveId" clId="{A861FE50-899C-4D42-B189-7FE90AEA3074}" dt="2021-06-18T11:39:43.717" v="839" actId="165"/>
          <ac:grpSpMkLst>
            <pc:docMk/>
            <pc:sldMk cId="2159710882" sldId="286"/>
            <ac:grpSpMk id="7" creationId="{F0EF4B20-7DEE-4B5C-97BF-E192BFE17001}"/>
          </ac:grpSpMkLst>
        </pc:grpChg>
        <pc:picChg chg="del">
          <ac:chgData name="Вячеслав Лозинский" userId="a71d2efdeef0b68b" providerId="LiveId" clId="{A861FE50-899C-4D42-B189-7FE90AEA3074}" dt="2021-06-18T08:30:20.788" v="63" actId="478"/>
          <ac:picMkLst>
            <pc:docMk/>
            <pc:sldMk cId="2159710882" sldId="28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4:03.842" v="6917" actId="478"/>
          <ac:picMkLst>
            <pc:docMk/>
            <pc:sldMk cId="2159710882" sldId="286"/>
            <ac:picMk id="4" creationId="{E4AD5427-3C1D-4B23-8F9D-C7754DFEADCD}"/>
          </ac:picMkLst>
        </pc:picChg>
        <pc:picChg chg="add mod">
          <ac:chgData name="Вячеслав Лозинский" userId="a71d2efdeef0b68b" providerId="LiveId" clId="{A861FE50-899C-4D42-B189-7FE90AEA3074}" dt="2021-06-30T03:16:44.945" v="7503" actId="1076"/>
          <ac:picMkLst>
            <pc:docMk/>
            <pc:sldMk cId="2159710882" sldId="286"/>
            <ac:picMk id="5" creationId="{479BD3C9-BB1F-4993-A92C-422DE846CB39}"/>
          </ac:picMkLst>
        </pc:picChg>
        <pc:picChg chg="add mod ord">
          <ac:chgData name="Вячеслав Лозинский" userId="a71d2efdeef0b68b" providerId="LiveId" clId="{A861FE50-899C-4D42-B189-7FE90AEA3074}" dt="2021-06-29T14:50:37.708" v="7434" actId="1076"/>
          <ac:picMkLst>
            <pc:docMk/>
            <pc:sldMk cId="2159710882" sldId="286"/>
            <ac:picMk id="6" creationId="{0F988D38-B549-4E5E-91EA-5AE95B765D30}"/>
          </ac:picMkLst>
        </pc:picChg>
        <pc:picChg chg="del mod topLvl">
          <ac:chgData name="Вячеслав Лозинский" userId="a71d2efdeef0b68b" providerId="LiveId" clId="{A861FE50-899C-4D42-B189-7FE90AEA3074}" dt="2021-06-25T12:59:37.284" v="6243" actId="478"/>
          <ac:picMkLst>
            <pc:docMk/>
            <pc:sldMk cId="2159710882" sldId="286"/>
            <ac:picMk id="8" creationId="{847EE4BA-000F-4842-B886-251177ED0DA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7:24.564" v="7509"/>
        <pc:sldMkLst>
          <pc:docMk/>
          <pc:sldMk cId="2407296316" sldId="287"/>
        </pc:sldMkLst>
        <pc:spChg chg="mod">
          <ac:chgData name="Вячеслав Лозинский" userId="a71d2efdeef0b68b" providerId="LiveId" clId="{A861FE50-899C-4D42-B189-7FE90AEA3074}" dt="2021-06-18T09:00:48.023" v="320" actId="207"/>
          <ac:spMkLst>
            <pc:docMk/>
            <pc:sldMk cId="2407296316" sldId="28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407296316" sldId="28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3:53.362" v="6050"/>
          <ac:spMkLst>
            <pc:docMk/>
            <pc:sldMk cId="2407296316" sldId="287"/>
            <ac:spMk id="7" creationId="{0C2AD312-16DD-4039-A752-53677730938A}"/>
          </ac:spMkLst>
        </pc:spChg>
        <pc:spChg chg="del mod topLvl">
          <ac:chgData name="Вячеслав Лозинский" userId="a71d2efdeef0b68b" providerId="LiveId" clId="{A861FE50-899C-4D42-B189-7FE90AEA3074}" dt="2021-06-24T04:43:52.959" v="6049" actId="478"/>
          <ac:spMkLst>
            <pc:docMk/>
            <pc:sldMk cId="2407296316" sldId="287"/>
            <ac:spMk id="13" creationId="{661FF5F4-FD3A-421F-900F-9245B0A774A4}"/>
          </ac:spMkLst>
        </pc:spChg>
        <pc:grpChg chg="del mod">
          <ac:chgData name="Вячеслав Лозинский" userId="a71d2efdeef0b68b" providerId="LiveId" clId="{A861FE50-899C-4D42-B189-7FE90AEA3074}" dt="2021-06-18T11:41:16.113" v="846" actId="165"/>
          <ac:grpSpMkLst>
            <pc:docMk/>
            <pc:sldMk cId="2407296316" sldId="287"/>
            <ac:grpSpMk id="11" creationId="{9CF843C8-6CF2-4C0C-932B-A0346B1C8AE6}"/>
          </ac:grpSpMkLst>
        </pc:grpChg>
        <pc:picChg chg="del">
          <ac:chgData name="Вячеслав Лозинский" userId="a71d2efdeef0b68b" providerId="LiveId" clId="{A861FE50-899C-4D42-B189-7FE90AEA3074}" dt="2021-06-18T08:30:24.628" v="64" actId="478"/>
          <ac:picMkLst>
            <pc:docMk/>
            <pc:sldMk cId="2407296316" sldId="28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0.988" v="6918" actId="478"/>
          <ac:picMkLst>
            <pc:docMk/>
            <pc:sldMk cId="2407296316" sldId="287"/>
            <ac:picMk id="4" creationId="{BA804B51-60B5-40AC-8840-32A7BBF75FCC}"/>
          </ac:picMkLst>
        </pc:picChg>
        <pc:picChg chg="add mod">
          <ac:chgData name="Вячеслав Лозинский" userId="a71d2efdeef0b68b" providerId="LiveId" clId="{A861FE50-899C-4D42-B189-7FE90AEA3074}" dt="2021-06-30T03:17:21.394" v="7507" actId="1076"/>
          <ac:picMkLst>
            <pc:docMk/>
            <pc:sldMk cId="2407296316" sldId="287"/>
            <ac:picMk id="5" creationId="{10B57BE8-5309-466D-8B6C-04282509A03E}"/>
          </ac:picMkLst>
        </pc:picChg>
        <pc:picChg chg="add mod ord">
          <ac:chgData name="Вячеслав Лозинский" userId="a71d2efdeef0b68b" providerId="LiveId" clId="{A861FE50-899C-4D42-B189-7FE90AEA3074}" dt="2021-06-25T13:01:01.240" v="6252" actId="167"/>
          <ac:picMkLst>
            <pc:docMk/>
            <pc:sldMk cId="2407296316" sldId="287"/>
            <ac:picMk id="6" creationId="{17033C22-5F1C-4DE3-B11C-7F17A89DC782}"/>
          </ac:picMkLst>
        </pc:picChg>
        <pc:picChg chg="del mod topLvl">
          <ac:chgData name="Вячеслав Лозинский" userId="a71d2efdeef0b68b" providerId="LiveId" clId="{A861FE50-899C-4D42-B189-7FE90AEA3074}" dt="2021-06-25T13:01:03.655" v="6253" actId="478"/>
          <ac:picMkLst>
            <pc:docMk/>
            <pc:sldMk cId="2407296316" sldId="287"/>
            <ac:picMk id="12" creationId="{3E0A2DD7-3DF3-4291-A893-EC8E5D83534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03" v="7513"/>
        <pc:sldMkLst>
          <pc:docMk/>
          <pc:sldMk cId="3242183583" sldId="288"/>
        </pc:sldMkLst>
        <pc:spChg chg="mod">
          <ac:chgData name="Вячеслав Лозинский" userId="a71d2efdeef0b68b" providerId="LiveId" clId="{A861FE50-899C-4D42-B189-7FE90AEA3074}" dt="2021-06-18T09:00:55.903" v="322" actId="207"/>
          <ac:spMkLst>
            <pc:docMk/>
            <pc:sldMk cId="3242183583" sldId="28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242183583" sldId="28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4T04:44:58.229" v="6056"/>
          <ac:spMkLst>
            <pc:docMk/>
            <pc:sldMk cId="3242183583" sldId="288"/>
            <ac:spMk id="7" creationId="{FE4100D4-09FB-4888-8ACD-8E4AC3AD23B0}"/>
          </ac:spMkLst>
        </pc:spChg>
        <pc:spChg chg="del mod topLvl">
          <ac:chgData name="Вячеслав Лозинский" userId="a71d2efdeef0b68b" providerId="LiveId" clId="{A861FE50-899C-4D42-B189-7FE90AEA3074}" dt="2021-06-24T04:44:57.636" v="6055" actId="478"/>
          <ac:spMkLst>
            <pc:docMk/>
            <pc:sldMk cId="3242183583" sldId="288"/>
            <ac:spMk id="10" creationId="{53E048FF-BAB4-4073-91D3-1CEA876C53A3}"/>
          </ac:spMkLst>
        </pc:spChg>
        <pc:grpChg chg="del mod">
          <ac:chgData name="Вячеслав Лозинский" userId="a71d2efdeef0b68b" providerId="LiveId" clId="{A861FE50-899C-4D42-B189-7FE90AEA3074}" dt="2021-06-18T11:42:39.688" v="851" actId="165"/>
          <ac:grpSpMkLst>
            <pc:docMk/>
            <pc:sldMk cId="3242183583" sldId="288"/>
            <ac:grpSpMk id="8" creationId="{40662118-544A-40AB-9B51-7F45F22ED499}"/>
          </ac:grpSpMkLst>
        </pc:grpChg>
        <pc:picChg chg="del">
          <ac:chgData name="Вячеслав Лозинский" userId="a71d2efdeef0b68b" providerId="LiveId" clId="{A861FE50-899C-4D42-B189-7FE90AEA3074}" dt="2021-06-18T08:30:31.073" v="65" actId="478"/>
          <ac:picMkLst>
            <pc:docMk/>
            <pc:sldMk cId="3242183583" sldId="28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04.386" v="6919" actId="478"/>
          <ac:picMkLst>
            <pc:docMk/>
            <pc:sldMk cId="3242183583" sldId="288"/>
            <ac:picMk id="4" creationId="{D68BFD5C-57DF-40E8-9CDC-0C0AA14B3107}"/>
          </ac:picMkLst>
        </pc:picChg>
        <pc:picChg chg="add mod">
          <ac:chgData name="Вячеслав Лозинский" userId="a71d2efdeef0b68b" providerId="LiveId" clId="{A861FE50-899C-4D42-B189-7FE90AEA3074}" dt="2021-06-30T03:17:59.581" v="7511" actId="1076"/>
          <ac:picMkLst>
            <pc:docMk/>
            <pc:sldMk cId="3242183583" sldId="288"/>
            <ac:picMk id="5" creationId="{EAE49776-D1C5-4727-8560-684EA08A92F1}"/>
          </ac:picMkLst>
        </pc:picChg>
        <pc:picChg chg="add mod ord">
          <ac:chgData name="Вячеслав Лозинский" userId="a71d2efdeef0b68b" providerId="LiveId" clId="{A861FE50-899C-4D42-B189-7FE90AEA3074}" dt="2021-06-25T13:01:59.626" v="6260" actId="167"/>
          <ac:picMkLst>
            <pc:docMk/>
            <pc:sldMk cId="3242183583" sldId="288"/>
            <ac:picMk id="6" creationId="{848B55BB-E5B7-41B7-918E-81BD24FB514A}"/>
          </ac:picMkLst>
        </pc:picChg>
        <pc:picChg chg="del mod topLvl">
          <ac:chgData name="Вячеслав Лозинский" userId="a71d2efdeef0b68b" providerId="LiveId" clId="{A861FE50-899C-4D42-B189-7FE90AEA3074}" dt="2021-06-25T13:02:02.701" v="6261" actId="478"/>
          <ac:picMkLst>
            <pc:docMk/>
            <pc:sldMk cId="3242183583" sldId="288"/>
            <ac:picMk id="9" creationId="{4AE2E851-3C64-46B1-977D-1EEFDE9BD3A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8:40.187" v="7517"/>
        <pc:sldMkLst>
          <pc:docMk/>
          <pc:sldMk cId="163470997" sldId="289"/>
        </pc:sldMkLst>
        <pc:spChg chg="mod">
          <ac:chgData name="Вячеслав Лозинский" userId="a71d2efdeef0b68b" providerId="LiveId" clId="{A861FE50-899C-4D42-B189-7FE90AEA3074}" dt="2021-06-18T09:01:09.705" v="324" actId="207"/>
          <ac:spMkLst>
            <pc:docMk/>
            <pc:sldMk cId="163470997" sldId="28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63470997" sldId="289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2:07.413" v="6117"/>
          <ac:spMkLst>
            <pc:docMk/>
            <pc:sldMk cId="163470997" sldId="289"/>
            <ac:spMk id="7" creationId="{24F5D3BB-1069-47D1-8B3F-5C3750F6258A}"/>
          </ac:spMkLst>
        </pc:spChg>
        <pc:spChg chg="del mod topLvl">
          <ac:chgData name="Вячеслав Лозинский" userId="a71d2efdeef0b68b" providerId="LiveId" clId="{A861FE50-899C-4D42-B189-7FE90AEA3074}" dt="2021-06-25T05:32:06.585" v="6116" actId="478"/>
          <ac:spMkLst>
            <pc:docMk/>
            <pc:sldMk cId="163470997" sldId="289"/>
            <ac:spMk id="13" creationId="{44FEE538-7B17-4A63-9F26-8A225D0BF39B}"/>
          </ac:spMkLst>
        </pc:spChg>
        <pc:grpChg chg="del mod">
          <ac:chgData name="Вячеслав Лозинский" userId="a71d2efdeef0b68b" providerId="LiveId" clId="{A861FE50-899C-4D42-B189-7FE90AEA3074}" dt="2021-06-18T11:43:04.955" v="853" actId="165"/>
          <ac:grpSpMkLst>
            <pc:docMk/>
            <pc:sldMk cId="163470997" sldId="289"/>
            <ac:grpSpMk id="11" creationId="{01D7AED7-02C9-4829-9D74-92EBF8F08CF3}"/>
          </ac:grpSpMkLst>
        </pc:grpChg>
        <pc:picChg chg="add del mod">
          <ac:chgData name="Вячеслав Лозинский" userId="a71d2efdeef0b68b" providerId="LiveId" clId="{A861FE50-899C-4D42-B189-7FE90AEA3074}" dt="2021-06-27T07:45:07.972" v="6920" actId="478"/>
          <ac:picMkLst>
            <pc:docMk/>
            <pc:sldMk cId="163470997" sldId="289"/>
            <ac:picMk id="4" creationId="{4F338A46-6565-471A-89F2-268436F12829}"/>
          </ac:picMkLst>
        </pc:picChg>
        <pc:picChg chg="del">
          <ac:chgData name="Вячеслав Лозинский" userId="a71d2efdeef0b68b" providerId="LiveId" clId="{A861FE50-899C-4D42-B189-7FE90AEA3074}" dt="2021-06-18T08:30:37.428" v="66" actId="478"/>
          <ac:picMkLst>
            <pc:docMk/>
            <pc:sldMk cId="163470997" sldId="28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8:37.392" v="7515" actId="1076"/>
          <ac:picMkLst>
            <pc:docMk/>
            <pc:sldMk cId="163470997" sldId="289"/>
            <ac:picMk id="5" creationId="{7725E964-20CD-40B1-B4C4-98FFDC67F4C4}"/>
          </ac:picMkLst>
        </pc:picChg>
        <pc:picChg chg="add mod ord">
          <ac:chgData name="Вячеслав Лозинский" userId="a71d2efdeef0b68b" providerId="LiveId" clId="{A861FE50-899C-4D42-B189-7FE90AEA3074}" dt="2021-06-25T13:03:27.804" v="6268" actId="167"/>
          <ac:picMkLst>
            <pc:docMk/>
            <pc:sldMk cId="163470997" sldId="289"/>
            <ac:picMk id="6" creationId="{9403A497-BB3F-4DD0-8B4C-5241A2597F83}"/>
          </ac:picMkLst>
        </pc:picChg>
        <pc:picChg chg="del mod topLvl">
          <ac:chgData name="Вячеслав Лозинский" userId="a71d2efdeef0b68b" providerId="LiveId" clId="{A861FE50-899C-4D42-B189-7FE90AEA3074}" dt="2021-06-25T13:03:30.154" v="6269" actId="478"/>
          <ac:picMkLst>
            <pc:docMk/>
            <pc:sldMk cId="163470997" sldId="289"/>
            <ac:picMk id="12" creationId="{72A29A7E-573F-4963-8318-96306F65222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19.929" v="7521"/>
        <pc:sldMkLst>
          <pc:docMk/>
          <pc:sldMk cId="772752071" sldId="290"/>
        </pc:sldMkLst>
        <pc:spChg chg="mod">
          <ac:chgData name="Вячеслав Лозинский" userId="a71d2efdeef0b68b" providerId="LiveId" clId="{A861FE50-899C-4D42-B189-7FE90AEA3074}" dt="2021-06-18T09:01:47.098" v="326" actId="207"/>
          <ac:spMkLst>
            <pc:docMk/>
            <pc:sldMk cId="772752071" sldId="29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772752071" sldId="29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0" creationId="{C51C3FE4-5797-4C34-AC83-C617E1E4D870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1" creationId="{B330086B-AF11-43C8-ADA2-24DA113C042F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2" creationId="{31AD8FCA-2E31-47EF-9EE5-3D22F0461576}"/>
          </ac:spMkLst>
        </pc:spChg>
        <pc:spChg chg="add mod">
          <ac:chgData name="Вячеслав Лозинский" userId="a71d2efdeef0b68b" providerId="LiveId" clId="{A861FE50-899C-4D42-B189-7FE90AEA3074}" dt="2021-06-25T05:33:14.358" v="6123"/>
          <ac:spMkLst>
            <pc:docMk/>
            <pc:sldMk cId="772752071" sldId="290"/>
            <ac:spMk id="13" creationId="{03DE0DBB-E1B8-4ACA-9602-66F4893D15CF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4" creationId="{E7B67C01-6929-46A7-834B-2087F480B69E}"/>
          </ac:spMkLst>
        </pc:spChg>
        <pc:spChg chg="del mod topLvl">
          <ac:chgData name="Вячеслав Лозинский" userId="a71d2efdeef0b68b" providerId="LiveId" clId="{A861FE50-899C-4D42-B189-7FE90AEA3074}" dt="2021-06-25T05:33:13.942" v="6122" actId="478"/>
          <ac:spMkLst>
            <pc:docMk/>
            <pc:sldMk cId="772752071" sldId="290"/>
            <ac:spMk id="15" creationId="{767ECE43-9FBD-4BBA-9471-6B24DB4386F3}"/>
          </ac:spMkLst>
        </pc:spChg>
        <pc:grpChg chg="del mod">
          <ac:chgData name="Вячеслав Лозинский" userId="a71d2efdeef0b68b" providerId="LiveId" clId="{A861FE50-899C-4D42-B189-7FE90AEA3074}" dt="2021-06-18T11:43:22.629" v="855" actId="165"/>
          <ac:grpSpMkLst>
            <pc:docMk/>
            <pc:sldMk cId="772752071" sldId="290"/>
            <ac:grpSpMk id="8" creationId="{9FF4FE7B-9E4D-46CD-A0E1-64BD22713E1D}"/>
          </ac:grpSpMkLst>
        </pc:grpChg>
        <pc:picChg chg="add del mod">
          <ac:chgData name="Вячеслав Лозинский" userId="a71d2efdeef0b68b" providerId="LiveId" clId="{A861FE50-899C-4D42-B189-7FE90AEA3074}" dt="2021-06-27T07:45:12.466" v="6921" actId="478"/>
          <ac:picMkLst>
            <pc:docMk/>
            <pc:sldMk cId="772752071" sldId="290"/>
            <ac:picMk id="4" creationId="{1037D667-9D5E-4722-AE02-B3C77E14E7B2}"/>
          </ac:picMkLst>
        </pc:picChg>
        <pc:picChg chg="del">
          <ac:chgData name="Вячеслав Лозинский" userId="a71d2efdeef0b68b" providerId="LiveId" clId="{A861FE50-899C-4D42-B189-7FE90AEA3074}" dt="2021-06-18T08:30:41.153" v="67" actId="478"/>
          <ac:picMkLst>
            <pc:docMk/>
            <pc:sldMk cId="772752071" sldId="29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9:16.994" v="7519" actId="1076"/>
          <ac:picMkLst>
            <pc:docMk/>
            <pc:sldMk cId="772752071" sldId="290"/>
            <ac:picMk id="5" creationId="{394EF8B3-3BC2-4712-ADE5-CD369007000A}"/>
          </ac:picMkLst>
        </pc:picChg>
        <pc:picChg chg="add mod ord">
          <ac:chgData name="Вячеслав Лозинский" userId="a71d2efdeef0b68b" providerId="LiveId" clId="{A861FE50-899C-4D42-B189-7FE90AEA3074}" dt="2021-06-25T13:09:30.192" v="6294" actId="167"/>
          <ac:picMkLst>
            <pc:docMk/>
            <pc:sldMk cId="772752071" sldId="290"/>
            <ac:picMk id="6" creationId="{C2CB5845-1AC6-41D5-BAA2-65724DC9391C}"/>
          </ac:picMkLst>
        </pc:picChg>
        <pc:picChg chg="del mod topLvl">
          <ac:chgData name="Вячеслав Лозинский" userId="a71d2efdeef0b68b" providerId="LiveId" clId="{A861FE50-899C-4D42-B189-7FE90AEA3074}" dt="2021-06-25T13:09:32.477" v="6295" actId="478"/>
          <ac:picMkLst>
            <pc:docMk/>
            <pc:sldMk cId="772752071" sldId="290"/>
            <ac:picMk id="9" creationId="{B5284B84-B07A-46A4-B836-A910FEA44AB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19:54.527" v="7525"/>
        <pc:sldMkLst>
          <pc:docMk/>
          <pc:sldMk cId="2901691606" sldId="291"/>
        </pc:sldMkLst>
        <pc:spChg chg="mod">
          <ac:chgData name="Вячеслав Лозинский" userId="a71d2efdeef0b68b" providerId="LiveId" clId="{A861FE50-899C-4D42-B189-7FE90AEA3074}" dt="2021-06-18T09:02:03.898" v="330" actId="207"/>
          <ac:spMkLst>
            <pc:docMk/>
            <pc:sldMk cId="2901691606" sldId="29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901691606" sldId="291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8" creationId="{64B97563-8262-4F18-8C6A-277980443EDC}"/>
          </ac:spMkLst>
        </pc:spChg>
        <pc:spChg chg="add del mod">
          <ac:chgData name="Вячеслав Лозинский" userId="a71d2efdeef0b68b" providerId="LiveId" clId="{A861FE50-899C-4D42-B189-7FE90AEA3074}" dt="2021-06-25T05:35:02.363" v="6135" actId="478"/>
          <ac:spMkLst>
            <pc:docMk/>
            <pc:sldMk cId="2901691606" sldId="291"/>
            <ac:spMk id="9" creationId="{1EFAB7AB-66F1-4BA2-A2CB-221C10575FF6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0" creationId="{D0D6DEB0-F204-42E1-96D7-AC88A3A6F2E5}"/>
          </ac:spMkLst>
        </pc:spChg>
        <pc:spChg chg="add mod">
          <ac:chgData name="Вячеслав Лозинский" userId="a71d2efdeef0b68b" providerId="LiveId" clId="{A861FE50-899C-4D42-B189-7FE90AEA3074}" dt="2021-06-25T05:35:03.376" v="6136"/>
          <ac:spMkLst>
            <pc:docMk/>
            <pc:sldMk cId="2901691606" sldId="291"/>
            <ac:spMk id="11" creationId="{D652A8AA-2AFE-494C-8A8C-4CCA1474DBDD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3" creationId="{E98BF7EB-B1D1-4B93-911B-ECD5F4C5D387}"/>
          </ac:spMkLst>
        </pc:spChg>
        <pc:spChg chg="del mod topLvl">
          <ac:chgData name="Вячеслав Лозинский" userId="a71d2efdeef0b68b" providerId="LiveId" clId="{A861FE50-899C-4D42-B189-7FE90AEA3074}" dt="2021-06-25T05:34:29.507" v="6131" actId="478"/>
          <ac:spMkLst>
            <pc:docMk/>
            <pc:sldMk cId="2901691606" sldId="291"/>
            <ac:spMk id="16" creationId="{0B4F6E09-2203-4EE1-8570-A51F93AFF8CD}"/>
          </ac:spMkLst>
        </pc:spChg>
        <pc:grpChg chg="del mod">
          <ac:chgData name="Вячеслав Лозинский" userId="a71d2efdeef0b68b" providerId="LiveId" clId="{A861FE50-899C-4D42-B189-7FE90AEA3074}" dt="2021-06-18T11:44:36.296" v="860" actId="165"/>
          <ac:grpSpMkLst>
            <pc:docMk/>
            <pc:sldMk cId="2901691606" sldId="291"/>
            <ac:grpSpMk id="11" creationId="{16736AB3-8E20-417B-B115-78CC37ACCF4A}"/>
          </ac:grpSpMkLst>
        </pc:grpChg>
        <pc:picChg chg="del">
          <ac:chgData name="Вячеслав Лозинский" userId="a71d2efdeef0b68b" providerId="LiveId" clId="{A861FE50-899C-4D42-B189-7FE90AEA3074}" dt="2021-06-18T08:30:45.864" v="68" actId="478"/>
          <ac:picMkLst>
            <pc:docMk/>
            <pc:sldMk cId="2901691606" sldId="29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16.026" v="6922" actId="478"/>
          <ac:picMkLst>
            <pc:docMk/>
            <pc:sldMk cId="2901691606" sldId="291"/>
            <ac:picMk id="4" creationId="{BE1A8B70-766E-4180-8531-86F5D271C256}"/>
          </ac:picMkLst>
        </pc:picChg>
        <pc:picChg chg="add mod">
          <ac:chgData name="Вячеслав Лозинский" userId="a71d2efdeef0b68b" providerId="LiveId" clId="{A861FE50-899C-4D42-B189-7FE90AEA3074}" dt="2021-06-30T03:19:51.474" v="7523" actId="1076"/>
          <ac:picMkLst>
            <pc:docMk/>
            <pc:sldMk cId="2901691606" sldId="291"/>
            <ac:picMk id="5" creationId="{1A057024-A3B6-4F01-A9C3-6E66A8453265}"/>
          </ac:picMkLst>
        </pc:picChg>
        <pc:picChg chg="add mod ord">
          <ac:chgData name="Вячеслав Лозинский" userId="a71d2efdeef0b68b" providerId="LiveId" clId="{A861FE50-899C-4D42-B189-7FE90AEA3074}" dt="2021-06-25T13:10:23.978" v="6302" actId="167"/>
          <ac:picMkLst>
            <pc:docMk/>
            <pc:sldMk cId="2901691606" sldId="291"/>
            <ac:picMk id="6" creationId="{777DB905-6252-455B-9072-734E950C738C}"/>
          </ac:picMkLst>
        </pc:picChg>
        <pc:picChg chg="del mod topLvl">
          <ac:chgData name="Вячеслав Лозинский" userId="a71d2efdeef0b68b" providerId="LiveId" clId="{A861FE50-899C-4D42-B189-7FE90AEA3074}" dt="2021-06-25T13:10:26.287" v="6303" actId="478"/>
          <ac:picMkLst>
            <pc:docMk/>
            <pc:sldMk cId="2901691606" sldId="291"/>
            <ac:picMk id="12" creationId="{3354E1A5-3C70-4530-9E2D-C6C76526905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0:31.383" v="7529"/>
        <pc:sldMkLst>
          <pc:docMk/>
          <pc:sldMk cId="1011034206" sldId="292"/>
        </pc:sldMkLst>
        <pc:spChg chg="mod">
          <ac:chgData name="Вячеслав Лозинский" userId="a71d2efdeef0b68b" providerId="LiveId" clId="{A861FE50-899C-4D42-B189-7FE90AEA3074}" dt="2021-06-18T09:02:12.886" v="332" actId="207"/>
          <ac:spMkLst>
            <pc:docMk/>
            <pc:sldMk cId="1011034206" sldId="29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1011034206" sldId="29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8" creationId="{298717DE-3440-40FE-B410-07D40918E1E6}"/>
          </ac:spMkLst>
        </pc:spChg>
        <pc:spChg chg="add mod">
          <ac:chgData name="Вячеслав Лозинский" userId="a71d2efdeef0b68b" providerId="LiveId" clId="{A861FE50-899C-4D42-B189-7FE90AEA3074}" dt="2021-06-25T05:36:40.589" v="6142"/>
          <ac:spMkLst>
            <pc:docMk/>
            <pc:sldMk cId="1011034206" sldId="292"/>
            <ac:spMk id="9" creationId="{67B81763-083D-4057-A205-D90F407BA91E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4" creationId="{6729A90D-2FDA-4240-B822-E63A3211F11A}"/>
          </ac:spMkLst>
        </pc:spChg>
        <pc:spChg chg="del mod topLvl">
          <ac:chgData name="Вячеслав Лозинский" userId="a71d2efdeef0b68b" providerId="LiveId" clId="{A861FE50-899C-4D42-B189-7FE90AEA3074}" dt="2021-06-25T05:36:39.766" v="6141" actId="478"/>
          <ac:spMkLst>
            <pc:docMk/>
            <pc:sldMk cId="1011034206" sldId="292"/>
            <ac:spMk id="15" creationId="{2B23B5CB-D877-4AEF-806F-77FEE61FC352}"/>
          </ac:spMkLst>
        </pc:spChg>
        <pc:grpChg chg="del mod">
          <ac:chgData name="Вячеслав Лозинский" userId="a71d2efdeef0b68b" providerId="LiveId" clId="{A861FE50-899C-4D42-B189-7FE90AEA3074}" dt="2021-06-18T11:45:43.400" v="867" actId="165"/>
          <ac:grpSpMkLst>
            <pc:docMk/>
            <pc:sldMk cId="1011034206" sldId="292"/>
            <ac:grpSpMk id="9" creationId="{C4DE5662-B94D-46FD-9E25-44EF356A15EF}"/>
          </ac:grpSpMkLst>
        </pc:grpChg>
        <pc:picChg chg="add del mod">
          <ac:chgData name="Вячеслав Лозинский" userId="a71d2efdeef0b68b" providerId="LiveId" clId="{A861FE50-899C-4D42-B189-7FE90AEA3074}" dt="2021-06-27T07:45:19.604" v="6923" actId="478"/>
          <ac:picMkLst>
            <pc:docMk/>
            <pc:sldMk cId="1011034206" sldId="292"/>
            <ac:picMk id="4" creationId="{17989CB5-B94C-48FB-ADC7-6199E12E644D}"/>
          </ac:picMkLst>
        </pc:picChg>
        <pc:picChg chg="del">
          <ac:chgData name="Вячеслав Лозинский" userId="a71d2efdeef0b68b" providerId="LiveId" clId="{A861FE50-899C-4D42-B189-7FE90AEA3074}" dt="2021-06-18T08:30:50.033" v="69" actId="478"/>
          <ac:picMkLst>
            <pc:docMk/>
            <pc:sldMk cId="1011034206" sldId="29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20:28.897" v="7527" actId="1076"/>
          <ac:picMkLst>
            <pc:docMk/>
            <pc:sldMk cId="1011034206" sldId="292"/>
            <ac:picMk id="5" creationId="{19458660-C670-42CD-AEFD-85004E28BF10}"/>
          </ac:picMkLst>
        </pc:picChg>
        <pc:picChg chg="add mod ord">
          <ac:chgData name="Вячеслав Лозинский" userId="a71d2efdeef0b68b" providerId="LiveId" clId="{A861FE50-899C-4D42-B189-7FE90AEA3074}" dt="2021-06-25T13:11:12.981" v="6310" actId="167"/>
          <ac:picMkLst>
            <pc:docMk/>
            <pc:sldMk cId="1011034206" sldId="292"/>
            <ac:picMk id="6" creationId="{E5AECDB3-6792-489A-A964-11F903FE3C97}"/>
          </ac:picMkLst>
        </pc:picChg>
        <pc:picChg chg="del mod topLvl">
          <ac:chgData name="Вячеслав Лозинский" userId="a71d2efdeef0b68b" providerId="LiveId" clId="{A861FE50-899C-4D42-B189-7FE90AEA3074}" dt="2021-06-25T13:11:15.617" v="6311" actId="478"/>
          <ac:picMkLst>
            <pc:docMk/>
            <pc:sldMk cId="1011034206" sldId="292"/>
            <ac:picMk id="10" creationId="{0FAAD5B1-6523-4B84-BA39-61E585D27FE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30T03:21:06.048" v="7533"/>
        <pc:sldMkLst>
          <pc:docMk/>
          <pc:sldMk cId="844885436" sldId="293"/>
        </pc:sldMkLst>
        <pc:spChg chg="mod">
          <ac:chgData name="Вячеслав Лозинский" userId="a71d2efdeef0b68b" providerId="LiveId" clId="{A861FE50-899C-4D42-B189-7FE90AEA3074}" dt="2021-06-18T09:02:20.061" v="333" actId="207"/>
          <ac:spMkLst>
            <pc:docMk/>
            <pc:sldMk cId="844885436" sldId="29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44885436" sldId="29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8" creationId="{52F1479A-8FFD-4CC8-996A-9F3BE0E6642E}"/>
          </ac:spMkLst>
        </pc:spChg>
        <pc:spChg chg="add del mod">
          <ac:chgData name="Вячеслав Лозинский" userId="a71d2efdeef0b68b" providerId="LiveId" clId="{A861FE50-899C-4D42-B189-7FE90AEA3074}" dt="2021-06-25T05:37:54.999" v="6149" actId="478"/>
          <ac:spMkLst>
            <pc:docMk/>
            <pc:sldMk cId="844885436" sldId="293"/>
            <ac:spMk id="9" creationId="{9E0A5C0A-6205-4774-B65C-5C8E2FEF5925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0" creationId="{064D8DA0-7195-473C-98D1-935DECFA17AD}"/>
          </ac:spMkLst>
        </pc:spChg>
        <pc:spChg chg="add mod">
          <ac:chgData name="Вячеслав Лозинский" userId="a71d2efdeef0b68b" providerId="LiveId" clId="{A861FE50-899C-4D42-B189-7FE90AEA3074}" dt="2021-06-25T05:37:56.038" v="6150"/>
          <ac:spMkLst>
            <pc:docMk/>
            <pc:sldMk cId="844885436" sldId="293"/>
            <ac:spMk id="11" creationId="{79D16C06-E282-4E2E-AE87-ADDB86B10D76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3" creationId="{49E60F99-F4E1-433E-A2DB-E8AC941F0562}"/>
          </ac:spMkLst>
        </pc:spChg>
        <pc:spChg chg="del mod topLvl">
          <ac:chgData name="Вячеслав Лозинский" userId="a71d2efdeef0b68b" providerId="LiveId" clId="{A861FE50-899C-4D42-B189-7FE90AEA3074}" dt="2021-06-25T05:37:37.388" v="6145" actId="478"/>
          <ac:spMkLst>
            <pc:docMk/>
            <pc:sldMk cId="844885436" sldId="293"/>
            <ac:spMk id="16" creationId="{D8427939-06CB-4E3E-A5CA-F80C09CBDBFA}"/>
          </ac:spMkLst>
        </pc:spChg>
        <pc:grpChg chg="del mod">
          <ac:chgData name="Вячеслав Лозинский" userId="a71d2efdeef0b68b" providerId="LiveId" clId="{A861FE50-899C-4D42-B189-7FE90AEA3074}" dt="2021-06-18T11:47:23.013" v="872" actId="165"/>
          <ac:grpSpMkLst>
            <pc:docMk/>
            <pc:sldMk cId="844885436" sldId="293"/>
            <ac:grpSpMk id="11" creationId="{DCCE15A3-91E9-4A60-BDF3-7F50B7E456B3}"/>
          </ac:grpSpMkLst>
        </pc:grpChg>
        <pc:picChg chg="del">
          <ac:chgData name="Вячеслав Лозинский" userId="a71d2efdeef0b68b" providerId="LiveId" clId="{A861FE50-899C-4D42-B189-7FE90AEA3074}" dt="2021-06-18T08:30:54.518" v="70" actId="478"/>
          <ac:picMkLst>
            <pc:docMk/>
            <pc:sldMk cId="844885436" sldId="29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3.873" v="6924" actId="478"/>
          <ac:picMkLst>
            <pc:docMk/>
            <pc:sldMk cId="844885436" sldId="293"/>
            <ac:picMk id="4" creationId="{AC4ED967-09A1-4D38-8279-0814EB6370EF}"/>
          </ac:picMkLst>
        </pc:picChg>
        <pc:picChg chg="add mod">
          <ac:chgData name="Вячеслав Лозинский" userId="a71d2efdeef0b68b" providerId="LiveId" clId="{A861FE50-899C-4D42-B189-7FE90AEA3074}" dt="2021-06-30T03:21:03.496" v="7531" actId="1076"/>
          <ac:picMkLst>
            <pc:docMk/>
            <pc:sldMk cId="844885436" sldId="293"/>
            <ac:picMk id="5" creationId="{F0A54B72-E41B-4BF2-8C5F-F180534FA4B5}"/>
          </ac:picMkLst>
        </pc:picChg>
        <pc:picChg chg="add mod ord">
          <ac:chgData name="Вячеслав Лозинский" userId="a71d2efdeef0b68b" providerId="LiveId" clId="{A861FE50-899C-4D42-B189-7FE90AEA3074}" dt="2021-06-25T13:12:10.952" v="6318" actId="167"/>
          <ac:picMkLst>
            <pc:docMk/>
            <pc:sldMk cId="844885436" sldId="293"/>
            <ac:picMk id="6" creationId="{508A8DB5-F3F6-4200-9369-5683F2E87F79}"/>
          </ac:picMkLst>
        </pc:picChg>
        <pc:picChg chg="del mod topLvl">
          <ac:chgData name="Вячеслав Лозинский" userId="a71d2efdeef0b68b" providerId="LiveId" clId="{A861FE50-899C-4D42-B189-7FE90AEA3074}" dt="2021-06-25T13:12:12.980" v="6319" actId="478"/>
          <ac:picMkLst>
            <pc:docMk/>
            <pc:sldMk cId="844885436" sldId="293"/>
            <ac:picMk id="12" creationId="{CED265B1-0C15-4D9D-A071-F12C5DAC48BE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1:39.645" v="7537"/>
        <pc:sldMkLst>
          <pc:docMk/>
          <pc:sldMk cId="814265976" sldId="294"/>
        </pc:sldMkLst>
        <pc:spChg chg="mod">
          <ac:chgData name="Вячеслав Лозинский" userId="a71d2efdeef0b68b" providerId="LiveId" clId="{A861FE50-899C-4D42-B189-7FE90AEA3074}" dt="2021-06-18T09:02:31.061" v="337" actId="207"/>
          <ac:spMkLst>
            <pc:docMk/>
            <pc:sldMk cId="814265976" sldId="29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814265976" sldId="29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8:59.076" v="6156"/>
          <ac:spMkLst>
            <pc:docMk/>
            <pc:sldMk cId="814265976" sldId="294"/>
            <ac:spMk id="7" creationId="{557FBCF4-653F-436C-B6C0-5F1180003865}"/>
          </ac:spMkLst>
        </pc:spChg>
        <pc:spChg chg="del mod topLvl">
          <ac:chgData name="Вячеслав Лозинский" userId="a71d2efdeef0b68b" providerId="LiveId" clId="{A861FE50-899C-4D42-B189-7FE90AEA3074}" dt="2021-06-25T05:38:58.724" v="6155" actId="478"/>
          <ac:spMkLst>
            <pc:docMk/>
            <pc:sldMk cId="814265976" sldId="294"/>
            <ac:spMk id="14" creationId="{02801BDA-4E7B-4855-8408-9AA9B8D73CD5}"/>
          </ac:spMkLst>
        </pc:spChg>
        <pc:grpChg chg="del mod">
          <ac:chgData name="Вячеслав Лозинский" userId="a71d2efdeef0b68b" providerId="LiveId" clId="{A861FE50-899C-4D42-B189-7FE90AEA3074}" dt="2021-06-18T11:49:22.676" v="881" actId="165"/>
          <ac:grpSpMkLst>
            <pc:docMk/>
            <pc:sldMk cId="814265976" sldId="294"/>
            <ac:grpSpMk id="9" creationId="{44AFD976-091C-459D-BDC0-762DE1890879}"/>
          </ac:grpSpMkLst>
        </pc:grpChg>
        <pc:picChg chg="del">
          <ac:chgData name="Вячеслав Лозинский" userId="a71d2efdeef0b68b" providerId="LiveId" clId="{A861FE50-899C-4D42-B189-7FE90AEA3074}" dt="2021-06-18T08:30:57.934" v="71" actId="478"/>
          <ac:picMkLst>
            <pc:docMk/>
            <pc:sldMk cId="814265976" sldId="29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27.179" v="6925" actId="478"/>
          <ac:picMkLst>
            <pc:docMk/>
            <pc:sldMk cId="814265976" sldId="294"/>
            <ac:picMk id="4" creationId="{78200CA4-E11A-42CF-BC86-4B2894C480A7}"/>
          </ac:picMkLst>
        </pc:picChg>
        <pc:picChg chg="add mod">
          <ac:chgData name="Вячеслав Лозинский" userId="a71d2efdeef0b68b" providerId="LiveId" clId="{A861FE50-899C-4D42-B189-7FE90AEA3074}" dt="2021-07-01T05:11:37.083" v="7535" actId="1076"/>
          <ac:picMkLst>
            <pc:docMk/>
            <pc:sldMk cId="814265976" sldId="294"/>
            <ac:picMk id="5" creationId="{4EF24677-CF38-4404-B6A0-8C941B9954E7}"/>
          </ac:picMkLst>
        </pc:picChg>
        <pc:picChg chg="add del mod ord">
          <ac:chgData name="Вячеслав Лозинский" userId="a71d2efdeef0b68b" providerId="LiveId" clId="{A861FE50-899C-4D42-B189-7FE90AEA3074}" dt="2021-06-25T13:35:44.368" v="6344" actId="478"/>
          <ac:picMkLst>
            <pc:docMk/>
            <pc:sldMk cId="814265976" sldId="294"/>
            <ac:picMk id="6" creationId="{A60FE51D-C8C8-4154-BADD-71571BAF229B}"/>
          </ac:picMkLst>
        </pc:picChg>
        <pc:picChg chg="add mod ord">
          <ac:chgData name="Вячеслав Лозинский" userId="a71d2efdeef0b68b" providerId="LiveId" clId="{A861FE50-899C-4D42-B189-7FE90AEA3074}" dt="2021-06-25T13:35:41.668" v="6343" actId="167"/>
          <ac:picMkLst>
            <pc:docMk/>
            <pc:sldMk cId="814265976" sldId="294"/>
            <ac:picMk id="9" creationId="{70FFA845-B11A-4B59-A7CD-6114360A5523}"/>
          </ac:picMkLst>
        </pc:picChg>
        <pc:picChg chg="del mod topLvl">
          <ac:chgData name="Вячеслав Лозинский" userId="a71d2efdeef0b68b" providerId="LiveId" clId="{A861FE50-899C-4D42-B189-7FE90AEA3074}" dt="2021-06-25T13:31:31.986" v="6328" actId="478"/>
          <ac:picMkLst>
            <pc:docMk/>
            <pc:sldMk cId="814265976" sldId="294"/>
            <ac:picMk id="10" creationId="{6ED9F720-027D-400E-B600-CF61E6BE9DE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2:19.871" v="7541"/>
        <pc:sldMkLst>
          <pc:docMk/>
          <pc:sldMk cId="2610859763" sldId="295"/>
        </pc:sldMkLst>
        <pc:spChg chg="mod">
          <ac:chgData name="Вячеслав Лозинский" userId="a71d2efdeef0b68b" providerId="LiveId" clId="{A861FE50-899C-4D42-B189-7FE90AEA3074}" dt="2021-06-18T09:02:45.020" v="340" actId="207"/>
          <ac:spMkLst>
            <pc:docMk/>
            <pc:sldMk cId="2610859763" sldId="29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610859763" sldId="295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39:50.707" v="6162"/>
          <ac:spMkLst>
            <pc:docMk/>
            <pc:sldMk cId="2610859763" sldId="295"/>
            <ac:spMk id="7" creationId="{3E0DFA80-B3F7-4E1C-9D6F-63C39AC55977}"/>
          </ac:spMkLst>
        </pc:spChg>
        <pc:spChg chg="del mod topLvl">
          <ac:chgData name="Вячеслав Лозинский" userId="a71d2efdeef0b68b" providerId="LiveId" clId="{A861FE50-899C-4D42-B189-7FE90AEA3074}" dt="2021-06-25T05:39:50.304" v="6161" actId="478"/>
          <ac:spMkLst>
            <pc:docMk/>
            <pc:sldMk cId="2610859763" sldId="295"/>
            <ac:spMk id="12" creationId="{888BF455-D9AC-44FF-8A91-CE72803FB67C}"/>
          </ac:spMkLst>
        </pc:spChg>
        <pc:grpChg chg="del mod">
          <ac:chgData name="Вячеслав Лозинский" userId="a71d2efdeef0b68b" providerId="LiveId" clId="{A861FE50-899C-4D42-B189-7FE90AEA3074}" dt="2021-06-18T11:48:52.357" v="877" actId="165"/>
          <ac:grpSpMkLst>
            <pc:docMk/>
            <pc:sldMk cId="2610859763" sldId="295"/>
            <ac:grpSpMk id="8" creationId="{785BEE3B-68D7-4FEC-BF47-DF821A444295}"/>
          </ac:grpSpMkLst>
        </pc:grpChg>
        <pc:picChg chg="del">
          <ac:chgData name="Вячеслав Лозинский" userId="a71d2efdeef0b68b" providerId="LiveId" clId="{A861FE50-899C-4D42-B189-7FE90AEA3074}" dt="2021-06-18T08:31:21.826" v="74" actId="478"/>
          <ac:picMkLst>
            <pc:docMk/>
            <pc:sldMk cId="2610859763" sldId="29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0.447" v="6926" actId="478"/>
          <ac:picMkLst>
            <pc:docMk/>
            <pc:sldMk cId="2610859763" sldId="295"/>
            <ac:picMk id="4" creationId="{89D58015-A070-42D0-A4CC-CD86BD4ABA2B}"/>
          </ac:picMkLst>
        </pc:picChg>
        <pc:picChg chg="add mod">
          <ac:chgData name="Вячеслав Лозинский" userId="a71d2efdeef0b68b" providerId="LiveId" clId="{A861FE50-899C-4D42-B189-7FE90AEA3074}" dt="2021-07-01T05:12:17.396" v="7539" actId="1076"/>
          <ac:picMkLst>
            <pc:docMk/>
            <pc:sldMk cId="2610859763" sldId="295"/>
            <ac:picMk id="5" creationId="{3611FC67-BA4A-45E0-99CF-040AAE53CE75}"/>
          </ac:picMkLst>
        </pc:picChg>
        <pc:picChg chg="add mod ord">
          <ac:chgData name="Вячеслав Лозинский" userId="a71d2efdeef0b68b" providerId="LiveId" clId="{A861FE50-899C-4D42-B189-7FE90AEA3074}" dt="2021-06-25T13:34:37.436" v="6335" actId="167"/>
          <ac:picMkLst>
            <pc:docMk/>
            <pc:sldMk cId="2610859763" sldId="295"/>
            <ac:picMk id="6" creationId="{7C2B5A78-050C-4771-BC35-FD1AF2B91C55}"/>
          </ac:picMkLst>
        </pc:picChg>
        <pc:picChg chg="del mod topLvl">
          <ac:chgData name="Вячеслав Лозинский" userId="a71d2efdeef0b68b" providerId="LiveId" clId="{A861FE50-899C-4D42-B189-7FE90AEA3074}" dt="2021-06-25T13:34:39.733" v="6336" actId="478"/>
          <ac:picMkLst>
            <pc:docMk/>
            <pc:sldMk cId="2610859763" sldId="295"/>
            <ac:picMk id="11" creationId="{FBEBFF15-F995-452D-A845-A5A9AEE1910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04.433" v="7545"/>
        <pc:sldMkLst>
          <pc:docMk/>
          <pc:sldMk cId="3155700107" sldId="296"/>
        </pc:sldMkLst>
        <pc:spChg chg="mod">
          <ac:chgData name="Вячеслав Лозинский" userId="a71d2efdeef0b68b" providerId="LiveId" clId="{A861FE50-899C-4D42-B189-7FE90AEA3074}" dt="2021-06-18T09:02:51.054" v="341" actId="207"/>
          <ac:spMkLst>
            <pc:docMk/>
            <pc:sldMk cId="3155700107" sldId="29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3155700107" sldId="29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8" creationId="{AAB150BF-6AD2-4C48-A9F8-E6B93EEF048A}"/>
          </ac:spMkLst>
        </pc:spChg>
        <pc:spChg chg="add mod">
          <ac:chgData name="Вячеслав Лозинский" userId="a71d2efdeef0b68b" providerId="LiveId" clId="{A861FE50-899C-4D42-B189-7FE90AEA3074}" dt="2021-06-25T05:40:58.159" v="6168"/>
          <ac:spMkLst>
            <pc:docMk/>
            <pc:sldMk cId="3155700107" sldId="296"/>
            <ac:spMk id="9" creationId="{531F8527-E77F-4DD8-A6BA-F4A49268F48C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3" creationId="{70308BB3-1078-479E-A716-4E63CC5E500A}"/>
          </ac:spMkLst>
        </pc:spChg>
        <pc:spChg chg="del mod topLvl">
          <ac:chgData name="Вячеслав Лозинский" userId="a71d2efdeef0b68b" providerId="LiveId" clId="{A861FE50-899C-4D42-B189-7FE90AEA3074}" dt="2021-06-25T05:40:57.826" v="6167" actId="478"/>
          <ac:spMkLst>
            <pc:docMk/>
            <pc:sldMk cId="3155700107" sldId="296"/>
            <ac:spMk id="14" creationId="{2517E311-56F8-4D9E-8E13-EE369A4E4A71}"/>
          </ac:spMkLst>
        </pc:spChg>
        <pc:grpChg chg="del mod">
          <ac:chgData name="Вячеслав Лозинский" userId="a71d2efdeef0b68b" providerId="LiveId" clId="{A861FE50-899C-4D42-B189-7FE90AEA3074}" dt="2021-06-18T11:51:19.030" v="888" actId="165"/>
          <ac:grpSpMkLst>
            <pc:docMk/>
            <pc:sldMk cId="3155700107" sldId="296"/>
            <ac:grpSpMk id="9" creationId="{5A15489E-2D65-4070-9BE0-1640FBAFD928}"/>
          </ac:grpSpMkLst>
        </pc:grpChg>
        <pc:picChg chg="del">
          <ac:chgData name="Вячеслав Лозинский" userId="a71d2efdeef0b68b" providerId="LiveId" clId="{A861FE50-899C-4D42-B189-7FE90AEA3074}" dt="2021-06-18T08:31:26.144" v="75" actId="478"/>
          <ac:picMkLst>
            <pc:docMk/>
            <pc:sldMk cId="3155700107" sldId="29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35.191" v="6927" actId="478"/>
          <ac:picMkLst>
            <pc:docMk/>
            <pc:sldMk cId="3155700107" sldId="296"/>
            <ac:picMk id="4" creationId="{8631B946-FD33-4F4D-AFC0-0CB195FBAB93}"/>
          </ac:picMkLst>
        </pc:picChg>
        <pc:picChg chg="add mod">
          <ac:chgData name="Вячеслав Лозинский" userId="a71d2efdeef0b68b" providerId="LiveId" clId="{A861FE50-899C-4D42-B189-7FE90AEA3074}" dt="2021-07-01T05:13:01.659" v="7543" actId="1076"/>
          <ac:picMkLst>
            <pc:docMk/>
            <pc:sldMk cId="3155700107" sldId="296"/>
            <ac:picMk id="5" creationId="{DD2558C4-7EAA-4B97-8A7A-47001C4F70E6}"/>
          </ac:picMkLst>
        </pc:picChg>
        <pc:picChg chg="add mod ord">
          <ac:chgData name="Вячеслав Лозинский" userId="a71d2efdeef0b68b" providerId="LiveId" clId="{A861FE50-899C-4D42-B189-7FE90AEA3074}" dt="2021-06-25T13:37:03.637" v="6351" actId="167"/>
          <ac:picMkLst>
            <pc:docMk/>
            <pc:sldMk cId="3155700107" sldId="296"/>
            <ac:picMk id="6" creationId="{2CEDEC5E-766E-496E-914B-7C7362D2748E}"/>
          </ac:picMkLst>
        </pc:picChg>
        <pc:picChg chg="del mod topLvl">
          <ac:chgData name="Вячеслав Лозинский" userId="a71d2efdeef0b68b" providerId="LiveId" clId="{A861FE50-899C-4D42-B189-7FE90AEA3074}" dt="2021-06-25T13:37:06.113" v="6352" actId="478"/>
          <ac:picMkLst>
            <pc:docMk/>
            <pc:sldMk cId="3155700107" sldId="296"/>
            <ac:picMk id="10" creationId="{DAFB93DF-52B0-4D9A-84BD-28C605F53E8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3:41.360" v="7549"/>
        <pc:sldMkLst>
          <pc:docMk/>
          <pc:sldMk cId="4180211075" sldId="297"/>
        </pc:sldMkLst>
        <pc:spChg chg="mod">
          <ac:chgData name="Вячеслав Лозинский" userId="a71d2efdeef0b68b" providerId="LiveId" clId="{A861FE50-899C-4D42-B189-7FE90AEA3074}" dt="2021-06-18T09:03:00.786" v="343" actId="207"/>
          <ac:spMkLst>
            <pc:docMk/>
            <pc:sldMk cId="4180211075" sldId="29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4180211075" sldId="29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8" creationId="{2AF2C10C-6EE3-4C15-8B29-DDC528C0DB6A}"/>
          </ac:spMkLst>
        </pc:spChg>
        <pc:spChg chg="add mod">
          <ac:chgData name="Вячеслав Лозинский" userId="a71d2efdeef0b68b" providerId="LiveId" clId="{A861FE50-899C-4D42-B189-7FE90AEA3074}" dt="2021-06-25T05:42:15.007" v="6179"/>
          <ac:spMkLst>
            <pc:docMk/>
            <pc:sldMk cId="4180211075" sldId="297"/>
            <ac:spMk id="9" creationId="{A7D29FA0-CC40-4485-9183-FD5842E5C4FD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5" creationId="{32B6E49B-98F3-4B59-BDD3-5CF707C3D02E}"/>
          </ac:spMkLst>
        </pc:spChg>
        <pc:spChg chg="del mod topLvl">
          <ac:chgData name="Вячеслав Лозинский" userId="a71d2efdeef0b68b" providerId="LiveId" clId="{A861FE50-899C-4D42-B189-7FE90AEA3074}" dt="2021-06-25T05:42:14.261" v="6178" actId="478"/>
          <ac:spMkLst>
            <pc:docMk/>
            <pc:sldMk cId="4180211075" sldId="297"/>
            <ac:spMk id="16" creationId="{8B6336C3-3DE5-4EFF-BF59-86EBAC1CD25A}"/>
          </ac:spMkLst>
        </pc:spChg>
        <pc:grpChg chg="del mod">
          <ac:chgData name="Вячеслав Лозинский" userId="a71d2efdeef0b68b" providerId="LiveId" clId="{A861FE50-899C-4D42-B189-7FE90AEA3074}" dt="2021-06-18T11:52:54.991" v="893" actId="165"/>
          <ac:grpSpMkLst>
            <pc:docMk/>
            <pc:sldMk cId="4180211075" sldId="297"/>
            <ac:grpSpMk id="11" creationId="{638B364B-86C3-4D40-BB1A-89C57D9DBDB2}"/>
          </ac:grpSpMkLst>
        </pc:grpChg>
        <pc:picChg chg="add del mod">
          <ac:chgData name="Вячеслав Лозинский" userId="a71d2efdeef0b68b" providerId="LiveId" clId="{A861FE50-899C-4D42-B189-7FE90AEA3074}" dt="2021-06-27T07:45:40.237" v="6928" actId="478"/>
          <ac:picMkLst>
            <pc:docMk/>
            <pc:sldMk cId="4180211075" sldId="297"/>
            <ac:picMk id="4" creationId="{72BA180A-D28A-4017-B036-C7A887C772D5}"/>
          </ac:picMkLst>
        </pc:picChg>
        <pc:picChg chg="del">
          <ac:chgData name="Вячеслав Лозинский" userId="a71d2efdeef0b68b" providerId="LiveId" clId="{A861FE50-899C-4D42-B189-7FE90AEA3074}" dt="2021-06-18T08:31:30.904" v="76" actId="478"/>
          <ac:picMkLst>
            <pc:docMk/>
            <pc:sldMk cId="4180211075" sldId="29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3:38.466" v="7547" actId="1076"/>
          <ac:picMkLst>
            <pc:docMk/>
            <pc:sldMk cId="4180211075" sldId="297"/>
            <ac:picMk id="5" creationId="{45EA94BE-3D9E-4009-89F2-75E819242412}"/>
          </ac:picMkLst>
        </pc:picChg>
        <pc:picChg chg="add mod ord">
          <ac:chgData name="Вячеслав Лозинский" userId="a71d2efdeef0b68b" providerId="LiveId" clId="{A861FE50-899C-4D42-B189-7FE90AEA3074}" dt="2021-06-25T13:37:52.369" v="6359" actId="167"/>
          <ac:picMkLst>
            <pc:docMk/>
            <pc:sldMk cId="4180211075" sldId="297"/>
            <ac:picMk id="6" creationId="{BDF84630-7C3C-43D0-9F5F-BD446CFACE89}"/>
          </ac:picMkLst>
        </pc:picChg>
        <pc:picChg chg="del mod topLvl">
          <ac:chgData name="Вячеслав Лозинский" userId="a71d2efdeef0b68b" providerId="LiveId" clId="{A861FE50-899C-4D42-B189-7FE90AEA3074}" dt="2021-06-25T13:37:54.593" v="6360" actId="478"/>
          <ac:picMkLst>
            <pc:docMk/>
            <pc:sldMk cId="4180211075" sldId="297"/>
            <ac:picMk id="12" creationId="{692B36CD-2D1C-4DED-8E37-5A25BF00BA5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4:22.457" v="7553"/>
        <pc:sldMkLst>
          <pc:docMk/>
          <pc:sldMk cId="2252452304" sldId="298"/>
        </pc:sldMkLst>
        <pc:spChg chg="mod">
          <ac:chgData name="Вячеслав Лозинский" userId="a71d2efdeef0b68b" providerId="LiveId" clId="{A861FE50-899C-4D42-B189-7FE90AEA3074}" dt="2021-06-18T09:03:12.038" v="345" actId="207"/>
          <ac:spMkLst>
            <pc:docMk/>
            <pc:sldMk cId="2252452304" sldId="29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8:52.344" v="4814"/>
          <ac:spMkLst>
            <pc:docMk/>
            <pc:sldMk cId="2252452304" sldId="29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8" creationId="{295C68E3-468C-484A-A4EB-67837B1D5B14}"/>
          </ac:spMkLst>
        </pc:spChg>
        <pc:spChg chg="add mod">
          <ac:chgData name="Вячеслав Лозинский" userId="a71d2efdeef0b68b" providerId="LiveId" clId="{A861FE50-899C-4D42-B189-7FE90AEA3074}" dt="2021-06-25T05:43:29.169" v="6190"/>
          <ac:spMkLst>
            <pc:docMk/>
            <pc:sldMk cId="2252452304" sldId="298"/>
            <ac:spMk id="9" creationId="{C2B5D92D-FC6D-49B6-8713-7FC77B235298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3" creationId="{7EAB6C55-C850-4588-B4A7-6EF8A7505D9D}"/>
          </ac:spMkLst>
        </pc:spChg>
        <pc:spChg chg="del mod topLvl">
          <ac:chgData name="Вячеслав Лозинский" userId="a71d2efdeef0b68b" providerId="LiveId" clId="{A861FE50-899C-4D42-B189-7FE90AEA3074}" dt="2021-06-25T05:43:28.620" v="6189" actId="478"/>
          <ac:spMkLst>
            <pc:docMk/>
            <pc:sldMk cId="2252452304" sldId="298"/>
            <ac:spMk id="14" creationId="{67EA358C-6DD2-450C-85ED-E886527D444B}"/>
          </ac:spMkLst>
        </pc:spChg>
        <pc:grpChg chg="del mod">
          <ac:chgData name="Вячеслав Лозинский" userId="a71d2efdeef0b68b" providerId="LiveId" clId="{A861FE50-899C-4D42-B189-7FE90AEA3074}" dt="2021-06-18T11:54:26.779" v="900" actId="165"/>
          <ac:grpSpMkLst>
            <pc:docMk/>
            <pc:sldMk cId="2252452304" sldId="298"/>
            <ac:grpSpMk id="9" creationId="{DB427C1B-AEF0-4B7D-A171-4405C75D91CD}"/>
          </ac:grpSpMkLst>
        </pc:grpChg>
        <pc:picChg chg="del">
          <ac:chgData name="Вячеслав Лозинский" userId="a71d2efdeef0b68b" providerId="LiveId" clId="{A861FE50-899C-4D42-B189-7FE90AEA3074}" dt="2021-06-18T08:31:38.121" v="77" actId="478"/>
          <ac:picMkLst>
            <pc:docMk/>
            <pc:sldMk cId="2252452304" sldId="29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4.308" v="6929" actId="478"/>
          <ac:picMkLst>
            <pc:docMk/>
            <pc:sldMk cId="2252452304" sldId="298"/>
            <ac:picMk id="4" creationId="{DD843935-A50B-41BA-9583-7B4437F14ED3}"/>
          </ac:picMkLst>
        </pc:picChg>
        <pc:picChg chg="add mod">
          <ac:chgData name="Вячеслав Лозинский" userId="a71d2efdeef0b68b" providerId="LiveId" clId="{A861FE50-899C-4D42-B189-7FE90AEA3074}" dt="2021-07-01T05:14:18.312" v="7551" actId="1076"/>
          <ac:picMkLst>
            <pc:docMk/>
            <pc:sldMk cId="2252452304" sldId="298"/>
            <ac:picMk id="5" creationId="{C15E1C69-9070-494D-A5E6-072316D463A1}"/>
          </ac:picMkLst>
        </pc:picChg>
        <pc:picChg chg="add mod ord">
          <ac:chgData name="Вячеслав Лозинский" userId="a71d2efdeef0b68b" providerId="LiveId" clId="{A861FE50-899C-4D42-B189-7FE90AEA3074}" dt="2021-06-25T13:38:52.405" v="6367" actId="167"/>
          <ac:picMkLst>
            <pc:docMk/>
            <pc:sldMk cId="2252452304" sldId="298"/>
            <ac:picMk id="6" creationId="{127CEAE5-ECD0-4AAB-B580-C2FDFBCFD1AA}"/>
          </ac:picMkLst>
        </pc:picChg>
        <pc:picChg chg="del mod topLvl">
          <ac:chgData name="Вячеслав Лозинский" userId="a71d2efdeef0b68b" providerId="LiveId" clId="{A861FE50-899C-4D42-B189-7FE90AEA3074}" dt="2021-06-25T13:38:55.175" v="6368" actId="478"/>
          <ac:picMkLst>
            <pc:docMk/>
            <pc:sldMk cId="2252452304" sldId="298"/>
            <ac:picMk id="10" creationId="{F0D46F59-F6A9-44FD-A71D-6EFB31CDF19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01.062" v="7557"/>
        <pc:sldMkLst>
          <pc:docMk/>
          <pc:sldMk cId="2412628242" sldId="299"/>
        </pc:sldMkLst>
        <pc:spChg chg="mod">
          <ac:chgData name="Вячеслав Лозинский" userId="a71d2efdeef0b68b" providerId="LiveId" clId="{A861FE50-899C-4D42-B189-7FE90AEA3074}" dt="2021-06-18T09:03:23.904" v="347" actId="207"/>
          <ac:spMkLst>
            <pc:docMk/>
            <pc:sldMk cId="2412628242" sldId="299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8" creationId="{DEF77572-AE82-49BE-ABD5-87D5DD2FCED7}"/>
          </ac:spMkLst>
        </pc:spChg>
        <pc:spChg chg="add mod">
          <ac:chgData name="Вячеслав Лозинский" userId="a71d2efdeef0b68b" providerId="LiveId" clId="{A861FE50-899C-4D42-B189-7FE90AEA3074}" dt="2021-06-25T05:44:27.046" v="6196"/>
          <ac:spMkLst>
            <pc:docMk/>
            <pc:sldMk cId="2412628242" sldId="299"/>
            <ac:spMk id="9" creationId="{F06F3353-E33F-43DB-92A1-4C30DA0A5E4D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5" creationId="{4CBF62E4-62CD-4B79-BC25-9AD66CFEDB78}"/>
          </ac:spMkLst>
        </pc:spChg>
        <pc:spChg chg="del mod topLvl">
          <ac:chgData name="Вячеслав Лозинский" userId="a71d2efdeef0b68b" providerId="LiveId" clId="{A861FE50-899C-4D42-B189-7FE90AEA3074}" dt="2021-06-25T05:44:26.696" v="6195" actId="478"/>
          <ac:spMkLst>
            <pc:docMk/>
            <pc:sldMk cId="2412628242" sldId="299"/>
            <ac:spMk id="16" creationId="{150736CF-E35E-4AB1-B8CD-D31CD8470D08}"/>
          </ac:spMkLst>
        </pc:spChg>
        <pc:grpChg chg="add mod">
          <ac:chgData name="Вячеслав Лозинский" userId="a71d2efdeef0b68b" providerId="LiveId" clId="{A861FE50-899C-4D42-B189-7FE90AEA3074}" dt="2021-06-18T11:56:55.133" v="909" actId="164"/>
          <ac:grpSpMkLst>
            <pc:docMk/>
            <pc:sldMk cId="2412628242" sldId="299"/>
            <ac:grpSpMk id="5" creationId="{054A650D-7595-4B2E-9679-6942EADEAA66}"/>
          </ac:grpSpMkLst>
        </pc:grpChg>
        <pc:grpChg chg="del mod">
          <ac:chgData name="Вячеслав Лозинский" userId="a71d2efdeef0b68b" providerId="LiveId" clId="{A861FE50-899C-4D42-B189-7FE90AEA3074}" dt="2021-06-18T11:55:55.059" v="905" actId="165"/>
          <ac:grpSpMkLst>
            <pc:docMk/>
            <pc:sldMk cId="2412628242" sldId="299"/>
            <ac:grpSpMk id="11" creationId="{03A2C5C3-71A9-4C77-A6E9-3F0D1F61EAD3}"/>
          </ac:grpSpMkLst>
        </pc:grpChg>
        <pc:picChg chg="del">
          <ac:chgData name="Вячеслав Лозинский" userId="a71d2efdeef0b68b" providerId="LiveId" clId="{A861FE50-899C-4D42-B189-7FE90AEA3074}" dt="2021-06-18T08:31:42.608" v="78" actId="478"/>
          <ac:picMkLst>
            <pc:docMk/>
            <pc:sldMk cId="2412628242" sldId="299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47.640" v="6930" actId="478"/>
          <ac:picMkLst>
            <pc:docMk/>
            <pc:sldMk cId="2412628242" sldId="299"/>
            <ac:picMk id="4" creationId="{BCB7A8DA-C180-4EF8-8B89-7C8889A45E4E}"/>
          </ac:picMkLst>
        </pc:picChg>
        <pc:picChg chg="add mod">
          <ac:chgData name="Вячеслав Лозинский" userId="a71d2efdeef0b68b" providerId="LiveId" clId="{A861FE50-899C-4D42-B189-7FE90AEA3074}" dt="2021-07-01T05:14:58.330" v="7555" actId="1076"/>
          <ac:picMkLst>
            <pc:docMk/>
            <pc:sldMk cId="2412628242" sldId="299"/>
            <ac:picMk id="5" creationId="{AF3B2B7E-F0F0-4003-8300-139485D97438}"/>
          </ac:picMkLst>
        </pc:picChg>
        <pc:picChg chg="add mod ord">
          <ac:chgData name="Вячеслав Лозинский" userId="a71d2efdeef0b68b" providerId="LiveId" clId="{A861FE50-899C-4D42-B189-7FE90AEA3074}" dt="2021-06-25T13:39:40.751" v="6375" actId="167"/>
          <ac:picMkLst>
            <pc:docMk/>
            <pc:sldMk cId="2412628242" sldId="299"/>
            <ac:picMk id="6" creationId="{07551724-5BFF-48B8-B93A-F4A4DDB5A3EC}"/>
          </ac:picMkLst>
        </pc:picChg>
        <pc:picChg chg="del mod topLvl">
          <ac:chgData name="Вячеслав Лозинский" userId="a71d2efdeef0b68b" providerId="LiveId" clId="{A861FE50-899C-4D42-B189-7FE90AEA3074}" dt="2021-06-25T13:39:43.129" v="6376" actId="478"/>
          <ac:picMkLst>
            <pc:docMk/>
            <pc:sldMk cId="2412628242" sldId="299"/>
            <ac:picMk id="12" creationId="{2C0AD96A-2127-4366-98FF-79EA18BC3BD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5:37.406" v="7561"/>
        <pc:sldMkLst>
          <pc:docMk/>
          <pc:sldMk cId="1813923856" sldId="300"/>
        </pc:sldMkLst>
        <pc:spChg chg="mod">
          <ac:chgData name="Вячеслав Лозинский" userId="a71d2efdeef0b68b" providerId="LiveId" clId="{A861FE50-899C-4D42-B189-7FE90AEA3074}" dt="2021-06-18T09:03:29.496" v="348" actId="207"/>
          <ac:spMkLst>
            <pc:docMk/>
            <pc:sldMk cId="1813923856" sldId="300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8" creationId="{E2B16C93-76EA-4230-969C-3B198E1C9249}"/>
          </ac:spMkLst>
        </pc:spChg>
        <pc:spChg chg="add mod">
          <ac:chgData name="Вячеслав Лозинский" userId="a71d2efdeef0b68b" providerId="LiveId" clId="{A861FE50-899C-4D42-B189-7FE90AEA3074}" dt="2021-06-25T05:45:27.439" v="6202"/>
          <ac:spMkLst>
            <pc:docMk/>
            <pc:sldMk cId="1813923856" sldId="300"/>
            <ac:spMk id="9" creationId="{F23396FC-7DCD-4F7C-A6D2-5922CCBE57F3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3" creationId="{2F216C4D-CE45-4146-90B9-702179AB46E8}"/>
          </ac:spMkLst>
        </pc:spChg>
        <pc:spChg chg="del mod topLvl">
          <ac:chgData name="Вячеслав Лозинский" userId="a71d2efdeef0b68b" providerId="LiveId" clId="{A861FE50-899C-4D42-B189-7FE90AEA3074}" dt="2021-06-25T05:45:26.902" v="6201" actId="478"/>
          <ac:spMkLst>
            <pc:docMk/>
            <pc:sldMk cId="1813923856" sldId="300"/>
            <ac:spMk id="14" creationId="{8ABD63C8-4544-45E3-A837-8FF4CCE3B14A}"/>
          </ac:spMkLst>
        </pc:spChg>
        <pc:grpChg chg="del mod">
          <ac:chgData name="Вячеслав Лозинский" userId="a71d2efdeef0b68b" providerId="LiveId" clId="{A861FE50-899C-4D42-B189-7FE90AEA3074}" dt="2021-06-18T11:57:14.584" v="910" actId="165"/>
          <ac:grpSpMkLst>
            <pc:docMk/>
            <pc:sldMk cId="1813923856" sldId="300"/>
            <ac:grpSpMk id="9" creationId="{B79CEF6F-3BBD-47AF-A02C-E97D6CAE75CC}"/>
          </ac:grpSpMkLst>
        </pc:grpChg>
        <pc:picChg chg="del">
          <ac:chgData name="Вячеслав Лозинский" userId="a71d2efdeef0b68b" providerId="LiveId" clId="{A861FE50-899C-4D42-B189-7FE90AEA3074}" dt="2021-06-18T08:31:46.389" v="79" actId="478"/>
          <ac:picMkLst>
            <pc:docMk/>
            <pc:sldMk cId="1813923856" sldId="30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2.229" v="6931" actId="478"/>
          <ac:picMkLst>
            <pc:docMk/>
            <pc:sldMk cId="1813923856" sldId="300"/>
            <ac:picMk id="4" creationId="{FF1F5DFC-7C21-4394-91BD-19EC8F0E22A5}"/>
          </ac:picMkLst>
        </pc:picChg>
        <pc:picChg chg="add mod">
          <ac:chgData name="Вячеслав Лозинский" userId="a71d2efdeef0b68b" providerId="LiveId" clId="{A861FE50-899C-4D42-B189-7FE90AEA3074}" dt="2021-07-01T05:15:34.911" v="7559" actId="1076"/>
          <ac:picMkLst>
            <pc:docMk/>
            <pc:sldMk cId="1813923856" sldId="300"/>
            <ac:picMk id="5" creationId="{C5A9EF9F-F712-4207-AC86-50E0F7904B82}"/>
          </ac:picMkLst>
        </pc:picChg>
        <pc:picChg chg="add mod ord">
          <ac:chgData name="Вячеслав Лозинский" userId="a71d2efdeef0b68b" providerId="LiveId" clId="{A861FE50-899C-4D42-B189-7FE90AEA3074}" dt="2021-06-25T13:40:27.240" v="6383" actId="167"/>
          <ac:picMkLst>
            <pc:docMk/>
            <pc:sldMk cId="1813923856" sldId="300"/>
            <ac:picMk id="6" creationId="{F6B75A77-44E0-49FB-9B16-DB791B047E5A}"/>
          </ac:picMkLst>
        </pc:picChg>
        <pc:picChg chg="del mod topLvl">
          <ac:chgData name="Вячеслав Лозинский" userId="a71d2efdeef0b68b" providerId="LiveId" clId="{A861FE50-899C-4D42-B189-7FE90AEA3074}" dt="2021-06-25T13:40:29.109" v="6384" actId="478"/>
          <ac:picMkLst>
            <pc:docMk/>
            <pc:sldMk cId="1813923856" sldId="300"/>
            <ac:picMk id="10" creationId="{94329917-D112-49BC-9694-79E2D57449F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6:14.741" v="7565"/>
        <pc:sldMkLst>
          <pc:docMk/>
          <pc:sldMk cId="3384390474" sldId="301"/>
        </pc:sldMkLst>
        <pc:spChg chg="mod">
          <ac:chgData name="Вячеслав Лозинский" userId="a71d2efdeef0b68b" providerId="LiveId" clId="{A861FE50-899C-4D42-B189-7FE90AEA3074}" dt="2021-06-18T09:03:34.454" v="349" actId="207"/>
          <ac:spMkLst>
            <pc:docMk/>
            <pc:sldMk cId="3384390474" sldId="301"/>
            <ac:spMk id="2" creationId="{2EB628CE-0E22-423E-A15E-1352A0DAF270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8" creationId="{8A6A14F2-FE40-4315-A854-5151D6ADCCA9}"/>
          </ac:spMkLst>
        </pc:spChg>
        <pc:spChg chg="add mod">
          <ac:chgData name="Вячеслав Лозинский" userId="a71d2efdeef0b68b" providerId="LiveId" clId="{A861FE50-899C-4D42-B189-7FE90AEA3074}" dt="2021-06-25T05:46:18.852" v="6208"/>
          <ac:spMkLst>
            <pc:docMk/>
            <pc:sldMk cId="3384390474" sldId="301"/>
            <ac:spMk id="9" creationId="{12D15C70-983A-45F3-8200-0AB46BB99E8D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5" creationId="{E472CE32-558E-4B5C-AF0B-65A789B44BDB}"/>
          </ac:spMkLst>
        </pc:spChg>
        <pc:spChg chg="del mod topLvl">
          <ac:chgData name="Вячеслав Лозинский" userId="a71d2efdeef0b68b" providerId="LiveId" clId="{A861FE50-899C-4D42-B189-7FE90AEA3074}" dt="2021-06-25T05:46:18.119" v="6207" actId="478"/>
          <ac:spMkLst>
            <pc:docMk/>
            <pc:sldMk cId="3384390474" sldId="301"/>
            <ac:spMk id="16" creationId="{AE38A190-83F9-47B7-A332-838241224ECF}"/>
          </ac:spMkLst>
        </pc:spChg>
        <pc:grpChg chg="del mod">
          <ac:chgData name="Вячеслав Лозинский" userId="a71d2efdeef0b68b" providerId="LiveId" clId="{A861FE50-899C-4D42-B189-7FE90AEA3074}" dt="2021-06-18T12:00:09.289" v="927" actId="165"/>
          <ac:grpSpMkLst>
            <pc:docMk/>
            <pc:sldMk cId="3384390474" sldId="301"/>
            <ac:grpSpMk id="11" creationId="{32B7D2E6-68FF-4029-B2A8-1DDD3F22DDE5}"/>
          </ac:grpSpMkLst>
        </pc:grpChg>
        <pc:picChg chg="add del mod">
          <ac:chgData name="Вячеслав Лозинский" userId="a71d2efdeef0b68b" providerId="LiveId" clId="{A861FE50-899C-4D42-B189-7FE90AEA3074}" dt="2021-06-27T07:45:55.299" v="6932" actId="478"/>
          <ac:picMkLst>
            <pc:docMk/>
            <pc:sldMk cId="3384390474" sldId="301"/>
            <ac:picMk id="4" creationId="{4F00FF28-B186-44A7-A26A-617C01924749}"/>
          </ac:picMkLst>
        </pc:picChg>
        <pc:picChg chg="del">
          <ac:chgData name="Вячеслав Лозинский" userId="a71d2efdeef0b68b" providerId="LiveId" clId="{A861FE50-899C-4D42-B189-7FE90AEA3074}" dt="2021-06-18T08:31:52.608" v="80" actId="478"/>
          <ac:picMkLst>
            <pc:docMk/>
            <pc:sldMk cId="3384390474" sldId="30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16:12.309" v="7563" actId="1076"/>
          <ac:picMkLst>
            <pc:docMk/>
            <pc:sldMk cId="3384390474" sldId="301"/>
            <ac:picMk id="5" creationId="{6974B69C-6D37-4008-802F-DD7E68109B8D}"/>
          </ac:picMkLst>
        </pc:picChg>
        <pc:picChg chg="add mod ord">
          <ac:chgData name="Вячеслав Лозинский" userId="a71d2efdeef0b68b" providerId="LiveId" clId="{A861FE50-899C-4D42-B189-7FE90AEA3074}" dt="2021-06-25T13:41:06.599" v="6391" actId="167"/>
          <ac:picMkLst>
            <pc:docMk/>
            <pc:sldMk cId="3384390474" sldId="301"/>
            <ac:picMk id="6" creationId="{E34DD632-F1AF-439F-A323-9ED4DD761DDE}"/>
          </ac:picMkLst>
        </pc:picChg>
        <pc:picChg chg="del mod topLvl">
          <ac:chgData name="Вячеслав Лозинский" userId="a71d2efdeef0b68b" providerId="LiveId" clId="{A861FE50-899C-4D42-B189-7FE90AEA3074}" dt="2021-06-25T13:41:08.623" v="6392" actId="478"/>
          <ac:picMkLst>
            <pc:docMk/>
            <pc:sldMk cId="3384390474" sldId="301"/>
            <ac:picMk id="12" creationId="{3F6E72E2-1CD2-48D2-AE77-9F4001F356DB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01.145" v="7569"/>
        <pc:sldMkLst>
          <pc:docMk/>
          <pc:sldMk cId="136809890" sldId="302"/>
        </pc:sldMkLst>
        <pc:spChg chg="mod">
          <ac:chgData name="Вячеслав Лозинский" userId="a71d2efdeef0b68b" providerId="LiveId" clId="{A861FE50-899C-4D42-B189-7FE90AEA3074}" dt="2021-06-18T09:03:38.421" v="350" actId="207"/>
          <ac:spMkLst>
            <pc:docMk/>
            <pc:sldMk cId="136809890" sldId="302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40.359" v="6401" actId="167"/>
          <ac:spMkLst>
            <pc:docMk/>
            <pc:sldMk cId="136809890" sldId="302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5T05:47:56.644" v="6215" actId="478"/>
          <ac:spMkLst>
            <pc:docMk/>
            <pc:sldMk cId="136809890" sldId="302"/>
            <ac:spMk id="7" creationId="{FEFB1554-ABBC-4A5B-90E9-52C3FFB96413}"/>
          </ac:spMkLst>
        </pc:spChg>
        <pc:spChg chg="add mod">
          <ac:chgData name="Вячеслав Лозинский" userId="a71d2efdeef0b68b" providerId="LiveId" clId="{A861FE50-899C-4D42-B189-7FE90AEA3074}" dt="2021-06-25T05:47:57.556" v="6216"/>
          <ac:spMkLst>
            <pc:docMk/>
            <pc:sldMk cId="136809890" sldId="302"/>
            <ac:spMk id="8" creationId="{05CA70EF-E7E7-4739-91CB-E7BD06D67504}"/>
          </ac:spMkLst>
        </pc:spChg>
        <pc:spChg chg="del mod topLvl">
          <ac:chgData name="Вячеслав Лозинский" userId="a71d2efdeef0b68b" providerId="LiveId" clId="{A861FE50-899C-4D42-B189-7FE90AEA3074}" dt="2021-06-25T05:47:38.608" v="6211" actId="478"/>
          <ac:spMkLst>
            <pc:docMk/>
            <pc:sldMk cId="136809890" sldId="302"/>
            <ac:spMk id="13" creationId="{7F1E57DD-4C64-4BAB-BB66-B49F7157953F}"/>
          </ac:spMkLst>
        </pc:spChg>
        <pc:grpChg chg="del mod">
          <ac:chgData name="Вячеслав Лозинский" userId="a71d2efdeef0b68b" providerId="LiveId" clId="{A861FE50-899C-4D42-B189-7FE90AEA3074}" dt="2021-06-18T12:02:07.286" v="940" actId="165"/>
          <ac:grpSpMkLst>
            <pc:docMk/>
            <pc:sldMk cId="136809890" sldId="302"/>
            <ac:grpSpMk id="9" creationId="{7C771FB8-7C72-45E1-85E8-F53E287225F3}"/>
          </ac:grpSpMkLst>
        </pc:grpChg>
        <pc:picChg chg="del">
          <ac:chgData name="Вячеслав Лозинский" userId="a71d2efdeef0b68b" providerId="LiveId" clId="{A861FE50-899C-4D42-B189-7FE90AEA3074}" dt="2021-06-18T08:31:56.252" v="81" actId="478"/>
          <ac:picMkLst>
            <pc:docMk/>
            <pc:sldMk cId="136809890" sldId="302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5:59.864" v="6933" actId="478"/>
          <ac:picMkLst>
            <pc:docMk/>
            <pc:sldMk cId="136809890" sldId="302"/>
            <ac:picMk id="4" creationId="{8D3A31FA-74E8-4310-9844-EC4F2520F886}"/>
          </ac:picMkLst>
        </pc:picChg>
        <pc:picChg chg="add mod">
          <ac:chgData name="Вячеслав Лозинский" userId="a71d2efdeef0b68b" providerId="LiveId" clId="{A861FE50-899C-4D42-B189-7FE90AEA3074}" dt="2021-07-01T05:16:58.834" v="7567" actId="1076"/>
          <ac:picMkLst>
            <pc:docMk/>
            <pc:sldMk cId="136809890" sldId="302"/>
            <ac:picMk id="5" creationId="{1DFC3246-3541-4A60-82BC-361F0E28C78D}"/>
          </ac:picMkLst>
        </pc:picChg>
        <pc:picChg chg="add mod ord">
          <ac:chgData name="Вячеслав Лозинский" userId="a71d2efdeef0b68b" providerId="LiveId" clId="{A861FE50-899C-4D42-B189-7FE90AEA3074}" dt="2021-06-25T13:42:23.469" v="6399" actId="167"/>
          <ac:picMkLst>
            <pc:docMk/>
            <pc:sldMk cId="136809890" sldId="302"/>
            <ac:picMk id="6" creationId="{12A49A11-784A-4280-93BF-550E13F32DA9}"/>
          </ac:picMkLst>
        </pc:picChg>
        <pc:picChg chg="del mod topLvl">
          <ac:chgData name="Вячеслав Лозинский" userId="a71d2efdeef0b68b" providerId="LiveId" clId="{A861FE50-899C-4D42-B189-7FE90AEA3074}" dt="2021-06-25T13:42:25.269" v="6400" actId="478"/>
          <ac:picMkLst>
            <pc:docMk/>
            <pc:sldMk cId="136809890" sldId="302"/>
            <ac:picMk id="10" creationId="{42849EAE-58A8-4C15-AF7E-E383CFB12BA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7:46.512" v="7573"/>
        <pc:sldMkLst>
          <pc:docMk/>
          <pc:sldMk cId="3838219434" sldId="303"/>
        </pc:sldMkLst>
        <pc:spChg chg="mod">
          <ac:chgData name="Вячеслав Лозинский" userId="a71d2efdeef0b68b" providerId="LiveId" clId="{A861FE50-899C-4D42-B189-7FE90AEA3074}" dt="2021-06-18T09:03:48.040" v="351" actId="207"/>
          <ac:spMkLst>
            <pc:docMk/>
            <pc:sldMk cId="3838219434" sldId="303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2:58.831" v="6404" actId="167"/>
          <ac:spMkLst>
            <pc:docMk/>
            <pc:sldMk cId="3838219434" sldId="30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0:13.138" v="6586"/>
          <ac:spMkLst>
            <pc:docMk/>
            <pc:sldMk cId="3838219434" sldId="303"/>
            <ac:spMk id="7" creationId="{447FAAAB-A708-4A28-8D44-F11026E14D7C}"/>
          </ac:spMkLst>
        </pc:spChg>
        <pc:spChg chg="del mod topLvl">
          <ac:chgData name="Вячеслав Лозинский" userId="a71d2efdeef0b68b" providerId="LiveId" clId="{A861FE50-899C-4D42-B189-7FE90AEA3074}" dt="2021-06-26T15:00:12.402" v="6585" actId="478"/>
          <ac:spMkLst>
            <pc:docMk/>
            <pc:sldMk cId="3838219434" sldId="303"/>
            <ac:spMk id="12" creationId="{2485880D-707B-4053-BEC8-5B5406E8FA97}"/>
          </ac:spMkLst>
        </pc:spChg>
        <pc:grpChg chg="del mod">
          <ac:chgData name="Вячеслав Лозинский" userId="a71d2efdeef0b68b" providerId="LiveId" clId="{A861FE50-899C-4D42-B189-7FE90AEA3074}" dt="2021-06-18T12:02:37.230" v="943" actId="165"/>
          <ac:grpSpMkLst>
            <pc:docMk/>
            <pc:sldMk cId="3838219434" sldId="303"/>
            <ac:grpSpMk id="8" creationId="{5A85386B-CFBF-44AC-BDA3-841B7FCB6EA1}"/>
          </ac:grpSpMkLst>
        </pc:grpChg>
        <pc:picChg chg="del">
          <ac:chgData name="Вячеслав Лозинский" userId="a71d2efdeef0b68b" providerId="LiveId" clId="{A861FE50-899C-4D42-B189-7FE90AEA3074}" dt="2021-06-18T08:31:59.791" v="82" actId="478"/>
          <ac:picMkLst>
            <pc:docMk/>
            <pc:sldMk cId="3838219434" sldId="30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1.402" v="6934" actId="478"/>
          <ac:picMkLst>
            <pc:docMk/>
            <pc:sldMk cId="3838219434" sldId="303"/>
            <ac:picMk id="4" creationId="{A2A707E3-E6AF-44F2-9AFD-C9B3D31ABE56}"/>
          </ac:picMkLst>
        </pc:picChg>
        <pc:picChg chg="add mod">
          <ac:chgData name="Вячеслав Лозинский" userId="a71d2efdeef0b68b" providerId="LiveId" clId="{A861FE50-899C-4D42-B189-7FE90AEA3074}" dt="2021-07-01T05:17:43.953" v="7571" actId="1076"/>
          <ac:picMkLst>
            <pc:docMk/>
            <pc:sldMk cId="3838219434" sldId="303"/>
            <ac:picMk id="5" creationId="{4C579362-5F98-46A5-A12D-4B228F4D4F3B}"/>
          </ac:picMkLst>
        </pc:picChg>
        <pc:picChg chg="add mod ord">
          <ac:chgData name="Вячеслав Лозинский" userId="a71d2efdeef0b68b" providerId="LiveId" clId="{A861FE50-899C-4D42-B189-7FE90AEA3074}" dt="2021-06-25T13:42:53.482" v="6403" actId="167"/>
          <ac:picMkLst>
            <pc:docMk/>
            <pc:sldMk cId="3838219434" sldId="303"/>
            <ac:picMk id="6" creationId="{88D884D7-AC26-4D4F-8C8C-DA4A4C3ABFB7}"/>
          </ac:picMkLst>
        </pc:picChg>
        <pc:picChg chg="del mod topLvl">
          <ac:chgData name="Вячеслав Лозинский" userId="a71d2efdeef0b68b" providerId="LiveId" clId="{A861FE50-899C-4D42-B189-7FE90AEA3074}" dt="2021-06-25T13:43:01.354" v="6405" actId="478"/>
          <ac:picMkLst>
            <pc:docMk/>
            <pc:sldMk cId="3838219434" sldId="303"/>
            <ac:picMk id="11" creationId="{37D1C4AF-5480-429D-B70A-75ADEDC7AD8C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8:29.127" v="7577"/>
        <pc:sldMkLst>
          <pc:docMk/>
          <pc:sldMk cId="1695632060" sldId="304"/>
        </pc:sldMkLst>
        <pc:spChg chg="mod">
          <ac:chgData name="Вячеслав Лозинский" userId="a71d2efdeef0b68b" providerId="LiveId" clId="{A861FE50-899C-4D42-B189-7FE90AEA3074}" dt="2021-06-18T09:03:58.638" v="353" actId="207"/>
          <ac:spMkLst>
            <pc:docMk/>
            <pc:sldMk cId="1695632060" sldId="304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43:15.860" v="6408" actId="167"/>
          <ac:spMkLst>
            <pc:docMk/>
            <pc:sldMk cId="1695632060" sldId="304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3:05.488" v="947" actId="14100"/>
          <ac:spMkLst>
            <pc:docMk/>
            <pc:sldMk cId="1695632060" sldId="304"/>
            <ac:spMk id="13" creationId="{AFDD588C-D428-4104-98FC-BDFF57AE68FF}"/>
          </ac:spMkLst>
        </pc:spChg>
        <pc:grpChg chg="del mod">
          <ac:chgData name="Вячеслав Лозинский" userId="a71d2efdeef0b68b" providerId="LiveId" clId="{A861FE50-899C-4D42-B189-7FE90AEA3074}" dt="2021-06-18T12:02:58.152" v="946" actId="165"/>
          <ac:grpSpMkLst>
            <pc:docMk/>
            <pc:sldMk cId="1695632060" sldId="304"/>
            <ac:grpSpMk id="9" creationId="{239F1CE3-41F4-4B22-874E-2D8CCBD0B56C}"/>
          </ac:grpSpMkLst>
        </pc:grpChg>
        <pc:picChg chg="del">
          <ac:chgData name="Вячеслав Лозинский" userId="a71d2efdeef0b68b" providerId="LiveId" clId="{A861FE50-899C-4D42-B189-7FE90AEA3074}" dt="2021-06-18T08:32:03.764" v="83" actId="478"/>
          <ac:picMkLst>
            <pc:docMk/>
            <pc:sldMk cId="1695632060" sldId="304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15.008" v="6935" actId="478"/>
          <ac:picMkLst>
            <pc:docMk/>
            <pc:sldMk cId="1695632060" sldId="304"/>
            <ac:picMk id="4" creationId="{C902BD76-03B3-4A3F-A64C-5BA0B262F2AB}"/>
          </ac:picMkLst>
        </pc:picChg>
        <pc:picChg chg="add mod">
          <ac:chgData name="Вячеслав Лозинский" userId="a71d2efdeef0b68b" providerId="LiveId" clId="{A861FE50-899C-4D42-B189-7FE90AEA3074}" dt="2021-07-01T05:18:26.752" v="7575" actId="1076"/>
          <ac:picMkLst>
            <pc:docMk/>
            <pc:sldMk cId="1695632060" sldId="304"/>
            <ac:picMk id="5" creationId="{E084D177-EB6D-4C9B-AF51-EECA7EC6561C}"/>
          </ac:picMkLst>
        </pc:picChg>
        <pc:picChg chg="add mod ord">
          <ac:chgData name="Вячеслав Лозинский" userId="a71d2efdeef0b68b" providerId="LiveId" clId="{A861FE50-899C-4D42-B189-7FE90AEA3074}" dt="2021-06-25T13:43:10.565" v="6407" actId="167"/>
          <ac:picMkLst>
            <pc:docMk/>
            <pc:sldMk cId="1695632060" sldId="304"/>
            <ac:picMk id="6" creationId="{E659B5D1-756C-446C-84E0-06BFF562C4DF}"/>
          </ac:picMkLst>
        </pc:picChg>
        <pc:picChg chg="del mod topLvl">
          <ac:chgData name="Вячеслав Лозинский" userId="a71d2efdeef0b68b" providerId="LiveId" clId="{A861FE50-899C-4D42-B189-7FE90AEA3074}" dt="2021-06-25T13:43:17.700" v="6409" actId="478"/>
          <ac:picMkLst>
            <pc:docMk/>
            <pc:sldMk cId="1695632060" sldId="304"/>
            <ac:picMk id="10" creationId="{47DFE3D0-8D8F-416C-ACCC-3442695C2BE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7:53.010" v="6771" actId="113"/>
        <pc:sldMkLst>
          <pc:docMk/>
          <pc:sldMk cId="2104377917" sldId="305"/>
        </pc:sldMkLst>
        <pc:spChg chg="mod">
          <ac:chgData name="Вячеслав Лозинский" userId="a71d2efdeef0b68b" providerId="LiveId" clId="{A861FE50-899C-4D42-B189-7FE90AEA3074}" dt="2021-06-18T09:04:11.531" v="355" actId="207"/>
          <ac:spMkLst>
            <pc:docMk/>
            <pc:sldMk cId="2104377917" sldId="30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36:50.983" v="5580" actId="33524"/>
          <ac:spMkLst>
            <pc:docMk/>
            <pc:sldMk cId="2104377917" sldId="30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2:06.913" v="84" actId="478"/>
          <ac:picMkLst>
            <pc:docMk/>
            <pc:sldMk cId="2104377917" sldId="30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4:41.308" v="6656" actId="1076"/>
          <ac:picMkLst>
            <pc:docMk/>
            <pc:sldMk cId="2104377917" sldId="305"/>
            <ac:picMk id="4" creationId="{B322674E-024B-4512-8990-C4AE60A89660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12.244" v="7581"/>
        <pc:sldMkLst>
          <pc:docMk/>
          <pc:sldMk cId="494081211" sldId="306"/>
        </pc:sldMkLst>
        <pc:spChg chg="mod">
          <ac:chgData name="Вячеслав Лозинский" userId="a71d2efdeef0b68b" providerId="LiveId" clId="{A861FE50-899C-4D42-B189-7FE90AEA3074}" dt="2021-06-18T12:53:15.437" v="1119" actId="6549"/>
          <ac:spMkLst>
            <pc:docMk/>
            <pc:sldMk cId="494081211" sldId="30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3:58:53.299" v="6426" actId="167"/>
          <ac:spMkLst>
            <pc:docMk/>
            <pc:sldMk cId="494081211" sldId="306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7" creationId="{5EF67C84-09F0-4D7F-8A61-016950273015}"/>
          </ac:spMkLst>
        </pc:spChg>
        <pc:spChg chg="del mod topLvl">
          <ac:chgData name="Вячеслав Лозинский" userId="a71d2efdeef0b68b" providerId="LiveId" clId="{A861FE50-899C-4D42-B189-7FE90AEA3074}" dt="2021-06-26T15:03:24.355" v="6595" actId="478"/>
          <ac:spMkLst>
            <pc:docMk/>
            <pc:sldMk cId="494081211" sldId="306"/>
            <ac:spMk id="8" creationId="{F5BC1DB2-D1E5-46D6-9689-5AB3E026100B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9" creationId="{F0F17D64-749B-4229-8AA7-D1E172F5D5AA}"/>
          </ac:spMkLst>
        </pc:spChg>
        <pc:spChg chg="add mod">
          <ac:chgData name="Вячеслав Лозинский" userId="a71d2efdeef0b68b" providerId="LiveId" clId="{A861FE50-899C-4D42-B189-7FE90AEA3074}" dt="2021-06-26T15:03:24.684" v="6596"/>
          <ac:spMkLst>
            <pc:docMk/>
            <pc:sldMk cId="494081211" sldId="306"/>
            <ac:spMk id="10" creationId="{49D9CCC9-00CE-4640-842F-177291303624}"/>
          </ac:spMkLst>
        </pc:spChg>
        <pc:grpChg chg="del mod">
          <ac:chgData name="Вячеслав Лозинский" userId="a71d2efdeef0b68b" providerId="LiveId" clId="{A861FE50-899C-4D42-B189-7FE90AEA3074}" dt="2021-06-18T12:03:51.599" v="949" actId="165"/>
          <ac:grpSpMkLst>
            <pc:docMk/>
            <pc:sldMk cId="494081211" sldId="306"/>
            <ac:grpSpMk id="5" creationId="{4E28A1CC-B8B7-42C1-884C-94009BF46D21}"/>
          </ac:grpSpMkLst>
        </pc:grpChg>
        <pc:picChg chg="del">
          <ac:chgData name="Вячеслав Лозинский" userId="a71d2efdeef0b68b" providerId="LiveId" clId="{A861FE50-899C-4D42-B189-7FE90AEA3074}" dt="2021-06-18T08:32:11.892" v="85" actId="478"/>
          <ac:picMkLst>
            <pc:docMk/>
            <pc:sldMk cId="494081211" sldId="30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21.911" v="6936" actId="478"/>
          <ac:picMkLst>
            <pc:docMk/>
            <pc:sldMk cId="494081211" sldId="306"/>
            <ac:picMk id="4" creationId="{E3D54399-5931-43F8-953B-8F09A2D7232F}"/>
          </ac:picMkLst>
        </pc:picChg>
        <pc:picChg chg="add mod ord">
          <ac:chgData name="Вячеслав Лозинский" userId="a71d2efdeef0b68b" providerId="LiveId" clId="{A861FE50-899C-4D42-B189-7FE90AEA3074}" dt="2021-06-25T13:58:45.796" v="6424" actId="167"/>
          <ac:picMkLst>
            <pc:docMk/>
            <pc:sldMk cId="494081211" sldId="306"/>
            <ac:picMk id="5" creationId="{45388ED9-506B-4893-8C8F-AE6D54A3E3E7}"/>
          </ac:picMkLst>
        </pc:picChg>
        <pc:picChg chg="del mod topLvl">
          <ac:chgData name="Вячеслав Лозинский" userId="a71d2efdeef0b68b" providerId="LiveId" clId="{A861FE50-899C-4D42-B189-7FE90AEA3074}" dt="2021-06-25T13:58:48.243" v="6425" actId="478"/>
          <ac:picMkLst>
            <pc:docMk/>
            <pc:sldMk cId="494081211" sldId="306"/>
            <ac:picMk id="6" creationId="{54F3E89C-0A79-43A8-B76D-D06A3D475885}"/>
          </ac:picMkLst>
        </pc:picChg>
        <pc:picChg chg="add mod">
          <ac:chgData name="Вячеслав Лозинский" userId="a71d2efdeef0b68b" providerId="LiveId" clId="{A861FE50-899C-4D42-B189-7FE90AEA3074}" dt="2021-07-01T05:19:09.514" v="7579" actId="1076"/>
          <ac:picMkLst>
            <pc:docMk/>
            <pc:sldMk cId="494081211" sldId="306"/>
            <ac:picMk id="6" creationId="{B43F653D-7F16-4EDC-AD52-680923D41897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19:50.952" v="7585"/>
        <pc:sldMkLst>
          <pc:docMk/>
          <pc:sldMk cId="2342216058" sldId="307"/>
        </pc:sldMkLst>
        <pc:spChg chg="mod">
          <ac:chgData name="Вячеслав Лозинский" userId="a71d2efdeef0b68b" providerId="LiveId" clId="{A861FE50-899C-4D42-B189-7FE90AEA3074}" dt="2021-06-18T12:53:21.114" v="1120" actId="6549"/>
          <ac:spMkLst>
            <pc:docMk/>
            <pc:sldMk cId="2342216058" sldId="30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0:22.651" v="6435" actId="167"/>
          <ac:spMkLst>
            <pc:docMk/>
            <pc:sldMk cId="2342216058" sldId="307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8" creationId="{BA216B89-88DF-41EB-9B8C-1446C8517F44}"/>
          </ac:spMkLst>
        </pc:spChg>
        <pc:spChg chg="add mod">
          <ac:chgData name="Вячеслав Лозинский" userId="a71d2efdeef0b68b" providerId="LiveId" clId="{A861FE50-899C-4D42-B189-7FE90AEA3074}" dt="2021-06-26T15:05:00.497" v="6602"/>
          <ac:spMkLst>
            <pc:docMk/>
            <pc:sldMk cId="2342216058" sldId="307"/>
            <ac:spMk id="9" creationId="{B7034874-F7DA-4473-AB3E-9EC108FC0038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1" creationId="{2B899F5C-7891-4C3E-A21F-1E8DDF154A5F}"/>
          </ac:spMkLst>
        </pc:spChg>
        <pc:spChg chg="del mod topLvl">
          <ac:chgData name="Вячеслав Лозинский" userId="a71d2efdeef0b68b" providerId="LiveId" clId="{A861FE50-899C-4D42-B189-7FE90AEA3074}" dt="2021-06-26T15:05:00.187" v="6601" actId="478"/>
          <ac:spMkLst>
            <pc:docMk/>
            <pc:sldMk cId="2342216058" sldId="307"/>
            <ac:spMk id="12" creationId="{D17914BF-8948-4221-98F1-CA75079E4DFA}"/>
          </ac:spMkLst>
        </pc:spChg>
        <pc:grpChg chg="del mod">
          <ac:chgData name="Вячеслав Лозинский" userId="a71d2efdeef0b68b" providerId="LiveId" clId="{A861FE50-899C-4D42-B189-7FE90AEA3074}" dt="2021-06-18T12:04:15.801" v="952" actId="165"/>
          <ac:grpSpMkLst>
            <pc:docMk/>
            <pc:sldMk cId="2342216058" sldId="307"/>
            <ac:grpSpMk id="9" creationId="{F7DD5EA8-84DD-46ED-868A-F003A5B2C5CB}"/>
          </ac:grpSpMkLst>
        </pc:grpChg>
        <pc:picChg chg="add del mod">
          <ac:chgData name="Вячеслав Лозинский" userId="a71d2efdeef0b68b" providerId="LiveId" clId="{A861FE50-899C-4D42-B189-7FE90AEA3074}" dt="2021-06-27T07:46:26.277" v="6937" actId="478"/>
          <ac:picMkLst>
            <pc:docMk/>
            <pc:sldMk cId="2342216058" sldId="307"/>
            <ac:picMk id="4" creationId="{30E80CF1-432C-411C-AB7A-BD6176E3E9EA}"/>
          </ac:picMkLst>
        </pc:picChg>
        <pc:picChg chg="del">
          <ac:chgData name="Вячеслав Лозинский" userId="a71d2efdeef0b68b" providerId="LiveId" clId="{A861FE50-899C-4D42-B189-7FE90AEA3074}" dt="2021-06-18T08:32:16.106" v="86" actId="478"/>
          <ac:picMkLst>
            <pc:docMk/>
            <pc:sldMk cId="2342216058" sldId="307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0:14.919" v="6433" actId="167"/>
          <ac:picMkLst>
            <pc:docMk/>
            <pc:sldMk cId="2342216058" sldId="307"/>
            <ac:picMk id="5" creationId="{59F86871-1158-47A7-9B61-20DD9C8103F4}"/>
          </ac:picMkLst>
        </pc:picChg>
        <pc:picChg chg="add mod">
          <ac:chgData name="Вячеслав Лозинский" userId="a71d2efdeef0b68b" providerId="LiveId" clId="{A861FE50-899C-4D42-B189-7FE90AEA3074}" dt="2021-07-01T05:19:48.024" v="7583" actId="1076"/>
          <ac:picMkLst>
            <pc:docMk/>
            <pc:sldMk cId="2342216058" sldId="307"/>
            <ac:picMk id="6" creationId="{F93CC3E2-AD3A-4BAB-B0C8-1810BBD58DD1}"/>
          </ac:picMkLst>
        </pc:picChg>
        <pc:picChg chg="del mod topLvl">
          <ac:chgData name="Вячеслав Лозинский" userId="a71d2efdeef0b68b" providerId="LiveId" clId="{A861FE50-899C-4D42-B189-7FE90AEA3074}" dt="2021-06-25T14:00:18.618" v="6434" actId="478"/>
          <ac:picMkLst>
            <pc:docMk/>
            <pc:sldMk cId="2342216058" sldId="307"/>
            <ac:picMk id="10" creationId="{F50C5159-1002-40F8-BB63-1920BB2F0B74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0:34.646" v="7589"/>
        <pc:sldMkLst>
          <pc:docMk/>
          <pc:sldMk cId="2228554331" sldId="308"/>
        </pc:sldMkLst>
        <pc:spChg chg="mod">
          <ac:chgData name="Вячеслав Лозинский" userId="a71d2efdeef0b68b" providerId="LiveId" clId="{A861FE50-899C-4D42-B189-7FE90AEA3074}" dt="2021-06-18T12:53:25.606" v="1121" actId="6549"/>
          <ac:spMkLst>
            <pc:docMk/>
            <pc:sldMk cId="2228554331" sldId="30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1:22.302" v="6444" actId="167"/>
          <ac:spMkLst>
            <pc:docMk/>
            <pc:sldMk cId="2228554331" sldId="30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5" creationId="{4157CC78-AF71-41E6-B021-531678236B8B}"/>
          </ac:spMkLst>
        </pc:spChg>
        <pc:spChg chg="mod topLvl">
          <ac:chgData name="Вячеслав Лозинский" userId="a71d2efdeef0b68b" providerId="LiveId" clId="{A861FE50-899C-4D42-B189-7FE90AEA3074}" dt="2021-06-18T12:04:54.490" v="956" actId="14100"/>
          <ac:spMkLst>
            <pc:docMk/>
            <pc:sldMk cId="2228554331" sldId="308"/>
            <ac:spMk id="16" creationId="{9C4B73BC-2A9B-4EC6-85AA-7D9CB0B6B5CB}"/>
          </ac:spMkLst>
        </pc:spChg>
        <pc:grpChg chg="del mod">
          <ac:chgData name="Вячеслав Лозинский" userId="a71d2efdeef0b68b" providerId="LiveId" clId="{A861FE50-899C-4D42-B189-7FE90AEA3074}" dt="2021-06-18T12:04:43.167" v="955" actId="165"/>
          <ac:grpSpMkLst>
            <pc:docMk/>
            <pc:sldMk cId="2228554331" sldId="308"/>
            <ac:grpSpMk id="13" creationId="{CA3D10E7-657C-49DC-BFEB-9CD3573473BF}"/>
          </ac:grpSpMkLst>
        </pc:grpChg>
        <pc:picChg chg="add del mod">
          <ac:chgData name="Вячеслав Лозинский" userId="a71d2efdeef0b68b" providerId="LiveId" clId="{A861FE50-899C-4D42-B189-7FE90AEA3074}" dt="2021-06-27T07:46:32.805" v="6938" actId="478"/>
          <ac:picMkLst>
            <pc:docMk/>
            <pc:sldMk cId="2228554331" sldId="308"/>
            <ac:picMk id="4" creationId="{2B6E2CCD-C2E4-4D9A-8C2F-14D702CD8637}"/>
          </ac:picMkLst>
        </pc:picChg>
        <pc:picChg chg="del">
          <ac:chgData name="Вячеслав Лозинский" userId="a71d2efdeef0b68b" providerId="LiveId" clId="{A861FE50-899C-4D42-B189-7FE90AEA3074}" dt="2021-06-18T08:32:20.006" v="87" actId="478"/>
          <ac:picMkLst>
            <pc:docMk/>
            <pc:sldMk cId="2228554331" sldId="308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1:14.978" v="6442" actId="167"/>
          <ac:picMkLst>
            <pc:docMk/>
            <pc:sldMk cId="2228554331" sldId="308"/>
            <ac:picMk id="5" creationId="{CC2FDD9E-9B1E-43D2-8C8B-5A8531E5A4B6}"/>
          </ac:picMkLst>
        </pc:picChg>
        <pc:picChg chg="add mod">
          <ac:chgData name="Вячеслав Лозинский" userId="a71d2efdeef0b68b" providerId="LiveId" clId="{A861FE50-899C-4D42-B189-7FE90AEA3074}" dt="2021-07-01T05:20:32.163" v="7587" actId="1076"/>
          <ac:picMkLst>
            <pc:docMk/>
            <pc:sldMk cId="2228554331" sldId="308"/>
            <ac:picMk id="6" creationId="{0F1930C5-CAAE-4043-A583-6B4A8224DCFA}"/>
          </ac:picMkLst>
        </pc:picChg>
        <pc:picChg chg="del mod topLvl">
          <ac:chgData name="Вячеслав Лозинский" userId="a71d2efdeef0b68b" providerId="LiveId" clId="{A861FE50-899C-4D42-B189-7FE90AEA3074}" dt="2021-06-25T14:01:17.123" v="6443" actId="478"/>
          <ac:picMkLst>
            <pc:docMk/>
            <pc:sldMk cId="2228554331" sldId="308"/>
            <ac:picMk id="14" creationId="{C6A49836-155B-49E3-A576-AAD5DE3CE7F8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1:10.845" v="7593"/>
        <pc:sldMkLst>
          <pc:docMk/>
          <pc:sldMk cId="3344436993" sldId="309"/>
        </pc:sldMkLst>
        <pc:spChg chg="mod">
          <ac:chgData name="Вячеслав Лозинский" userId="a71d2efdeef0b68b" providerId="LiveId" clId="{A861FE50-899C-4D42-B189-7FE90AEA3074}" dt="2021-06-18T09:04:36.436" v="360" actId="207"/>
          <ac:spMkLst>
            <pc:docMk/>
            <pc:sldMk cId="3344436993" sldId="309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2:49.510" v="6453" actId="167"/>
          <ac:spMkLst>
            <pc:docMk/>
            <pc:sldMk cId="3344436993" sldId="309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05:10.011" v="958" actId="165"/>
          <ac:spMkLst>
            <pc:docMk/>
            <pc:sldMk cId="3344436993" sldId="309"/>
            <ac:spMk id="11" creationId="{4464839D-B01B-4CB2-A8FB-7C83A4F5A606}"/>
          </ac:spMkLst>
        </pc:spChg>
        <pc:grpChg chg="del mod">
          <ac:chgData name="Вячеслав Лозинский" userId="a71d2efdeef0b68b" providerId="LiveId" clId="{A861FE50-899C-4D42-B189-7FE90AEA3074}" dt="2021-06-18T12:05:10.011" v="958" actId="165"/>
          <ac:grpSpMkLst>
            <pc:docMk/>
            <pc:sldMk cId="3344436993" sldId="309"/>
            <ac:grpSpMk id="9" creationId="{CD91D7A0-35B1-4E2D-AC4E-2DD312466ACE}"/>
          </ac:grpSpMkLst>
        </pc:grpChg>
        <pc:picChg chg="add del mod">
          <ac:chgData name="Вячеслав Лозинский" userId="a71d2efdeef0b68b" providerId="LiveId" clId="{A861FE50-899C-4D42-B189-7FE90AEA3074}" dt="2021-06-27T07:46:35.888" v="6939" actId="478"/>
          <ac:picMkLst>
            <pc:docMk/>
            <pc:sldMk cId="3344436993" sldId="309"/>
            <ac:picMk id="4" creationId="{395F0616-C516-4679-B846-7119B2D6DA3C}"/>
          </ac:picMkLst>
        </pc:picChg>
        <pc:picChg chg="del">
          <ac:chgData name="Вячеслав Лозинский" userId="a71d2efdeef0b68b" providerId="LiveId" clId="{A861FE50-899C-4D42-B189-7FE90AEA3074}" dt="2021-06-18T08:32:32.580" v="88" actId="478"/>
          <ac:picMkLst>
            <pc:docMk/>
            <pc:sldMk cId="3344436993" sldId="309"/>
            <ac:picMk id="4" creationId="{73A276CE-8648-49AE-95DD-10E6704BD023}"/>
          </ac:picMkLst>
        </pc:picChg>
        <pc:picChg chg="add mod ord">
          <ac:chgData name="Вячеслав Лозинский" userId="a71d2efdeef0b68b" providerId="LiveId" clId="{A861FE50-899C-4D42-B189-7FE90AEA3074}" dt="2021-06-25T14:02:35.950" v="6452" actId="692"/>
          <ac:picMkLst>
            <pc:docMk/>
            <pc:sldMk cId="3344436993" sldId="309"/>
            <ac:picMk id="5" creationId="{5208A829-D98D-4A0A-81C0-AA7E665C958D}"/>
          </ac:picMkLst>
        </pc:picChg>
        <pc:picChg chg="add mod">
          <ac:chgData name="Вячеслав Лозинский" userId="a71d2efdeef0b68b" providerId="LiveId" clId="{A861FE50-899C-4D42-B189-7FE90AEA3074}" dt="2021-07-01T05:21:08.254" v="7591" actId="1076"/>
          <ac:picMkLst>
            <pc:docMk/>
            <pc:sldMk cId="3344436993" sldId="309"/>
            <ac:picMk id="6" creationId="{B545512F-13EC-4075-973F-76A765BF4BB3}"/>
          </ac:picMkLst>
        </pc:picChg>
        <pc:picChg chg="del mod topLvl">
          <ac:chgData name="Вячеслав Лозинский" userId="a71d2efdeef0b68b" providerId="LiveId" clId="{A861FE50-899C-4D42-B189-7FE90AEA3074}" dt="2021-06-25T14:02:28.770" v="6450" actId="478"/>
          <ac:picMkLst>
            <pc:docMk/>
            <pc:sldMk cId="3344436993" sldId="309"/>
            <ac:picMk id="10" creationId="{205530C2-F263-4F82-8739-587D8462CCDD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7T05:08:29.926" v="6779" actId="113"/>
        <pc:sldMkLst>
          <pc:docMk/>
          <pc:sldMk cId="1362964908" sldId="310"/>
        </pc:sldMkLst>
        <pc:spChg chg="mod">
          <ac:chgData name="Вячеслав Лозинский" userId="a71d2efdeef0b68b" providerId="LiveId" clId="{A861FE50-899C-4D42-B189-7FE90AEA3074}" dt="2021-06-18T09:04:42.523" v="362" actId="207"/>
          <ac:spMkLst>
            <pc:docMk/>
            <pc:sldMk cId="1362964908" sldId="31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5:44.307" v="5505" actId="6549"/>
          <ac:spMkLst>
            <pc:docMk/>
            <pc:sldMk cId="1362964908" sldId="310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1T18:01:36.811" v="5301" actId="478"/>
          <ac:spMkLst>
            <pc:docMk/>
            <pc:sldMk cId="1362964908" sldId="310"/>
            <ac:spMk id="13" creationId="{E4831652-BCB1-45F0-AF82-823CF22610CB}"/>
          </ac:spMkLst>
        </pc:spChg>
        <pc:grpChg chg="del mod">
          <ac:chgData name="Вячеслав Лозинский" userId="a71d2efdeef0b68b" providerId="LiveId" clId="{A861FE50-899C-4D42-B189-7FE90AEA3074}" dt="2021-06-18T12:05:30.933" v="960" actId="165"/>
          <ac:grpSpMkLst>
            <pc:docMk/>
            <pc:sldMk cId="1362964908" sldId="310"/>
            <ac:grpSpMk id="8" creationId="{E36C8732-5BA3-4925-B867-D5FF3E32C4D7}"/>
          </ac:grpSpMkLst>
        </pc:grpChg>
        <pc:picChg chg="del">
          <ac:chgData name="Вячеслав Лозинский" userId="a71d2efdeef0b68b" providerId="LiveId" clId="{A861FE50-899C-4D42-B189-7FE90AEA3074}" dt="2021-06-18T08:32:37.006" v="89" actId="478"/>
          <ac:picMkLst>
            <pc:docMk/>
            <pc:sldMk cId="1362964908" sldId="310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6T15:08:23.207" v="6623" actId="478"/>
          <ac:picMkLst>
            <pc:docMk/>
            <pc:sldMk cId="1362964908" sldId="310"/>
            <ac:picMk id="4" creationId="{A6BB70AE-AC68-40AE-83C0-3C2FB1E814AE}"/>
          </ac:picMkLst>
        </pc:picChg>
        <pc:picChg chg="add mod">
          <ac:chgData name="Вячеслав Лозинский" userId="a71d2efdeef0b68b" providerId="LiveId" clId="{A861FE50-899C-4D42-B189-7FE90AEA3074}" dt="2021-06-26T15:08:30.191" v="6625" actId="1076"/>
          <ac:picMkLst>
            <pc:docMk/>
            <pc:sldMk cId="1362964908" sldId="310"/>
            <ac:picMk id="5" creationId="{4B199816-6BB1-4717-A0E9-FD8497F0E371}"/>
          </ac:picMkLst>
        </pc:picChg>
        <pc:picChg chg="del mod topLvl">
          <ac:chgData name="Вячеслав Лозинский" userId="a71d2efdeef0b68b" providerId="LiveId" clId="{A861FE50-899C-4D42-B189-7FE90AEA3074}" dt="2021-06-21T18:01:33.981" v="5300" actId="478"/>
          <ac:picMkLst>
            <pc:docMk/>
            <pc:sldMk cId="1362964908" sldId="310"/>
            <ac:picMk id="12" creationId="{36236313-CE9B-460A-A4AD-295176C57DE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23.159" v="7600" actId="14100"/>
        <pc:sldMkLst>
          <pc:docMk/>
          <pc:sldMk cId="4129850778" sldId="311"/>
        </pc:sldMkLst>
        <pc:spChg chg="mod">
          <ac:chgData name="Вячеслав Лозинский" userId="a71d2efdeef0b68b" providerId="LiveId" clId="{A861FE50-899C-4D42-B189-7FE90AEA3074}" dt="2021-06-18T09:04:53.795" v="363" actId="207"/>
          <ac:spMkLst>
            <pc:docMk/>
            <pc:sldMk cId="4129850778" sldId="31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5:33.875" v="5182" actId="20577"/>
          <ac:spMkLst>
            <pc:docMk/>
            <pc:sldMk cId="4129850778" sldId="311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7-01T05:22:23.159" v="7600" actId="14100"/>
          <ac:spMkLst>
            <pc:docMk/>
            <pc:sldMk cId="4129850778" sldId="311"/>
            <ac:spMk id="7" creationId="{E0DAA283-0CAE-492C-8767-77E9DC146BC4}"/>
          </ac:spMkLst>
        </pc:spChg>
        <pc:spChg chg="del mod topLvl">
          <ac:chgData name="Вячеслав Лозинский" userId="a71d2efdeef0b68b" providerId="LiveId" clId="{A861FE50-899C-4D42-B189-7FE90AEA3074}" dt="2021-06-26T15:09:33.073" v="6632" actId="478"/>
          <ac:spMkLst>
            <pc:docMk/>
            <pc:sldMk cId="4129850778" sldId="311"/>
            <ac:spMk id="14" creationId="{214606FB-B42C-4D65-8223-08D0BFF6E446}"/>
          </ac:spMkLst>
        </pc:spChg>
        <pc:grpChg chg="del mod">
          <ac:chgData name="Вячеслав Лозинский" userId="a71d2efdeef0b68b" providerId="LiveId" clId="{A861FE50-899C-4D42-B189-7FE90AEA3074}" dt="2021-06-18T12:06:05.755" v="963" actId="165"/>
          <ac:grpSpMkLst>
            <pc:docMk/>
            <pc:sldMk cId="4129850778" sldId="311"/>
            <ac:grpSpMk id="10" creationId="{9247D642-FC38-4C35-995B-847D7EC3D718}"/>
          </ac:grpSpMkLst>
        </pc:grpChg>
        <pc:picChg chg="del">
          <ac:chgData name="Вячеслав Лозинский" userId="a71d2efdeef0b68b" providerId="LiveId" clId="{A861FE50-899C-4D42-B189-7FE90AEA3074}" dt="2021-06-18T08:32:41.126" v="90" actId="478"/>
          <ac:picMkLst>
            <pc:docMk/>
            <pc:sldMk cId="4129850778" sldId="31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39.622" v="6940" actId="478"/>
          <ac:picMkLst>
            <pc:docMk/>
            <pc:sldMk cId="4129850778" sldId="311"/>
            <ac:picMk id="4" creationId="{DAFD2F5F-A548-4410-AD13-88C77C1836DB}"/>
          </ac:picMkLst>
        </pc:picChg>
        <pc:picChg chg="add mod ord">
          <ac:chgData name="Вячеслав Лозинский" userId="a71d2efdeef0b68b" providerId="LiveId" clId="{A861FE50-899C-4D42-B189-7FE90AEA3074}" dt="2021-06-25T14:05:37.411" v="6480" actId="167"/>
          <ac:picMkLst>
            <pc:docMk/>
            <pc:sldMk cId="4129850778" sldId="311"/>
            <ac:picMk id="5" creationId="{467E0970-4B73-4180-9914-6FC95EEEF4DE}"/>
          </ac:picMkLst>
        </pc:picChg>
        <pc:picChg chg="add mod">
          <ac:chgData name="Вячеслав Лозинский" userId="a71d2efdeef0b68b" providerId="LiveId" clId="{A861FE50-899C-4D42-B189-7FE90AEA3074}" dt="2021-07-01T05:21:42.760" v="7595" actId="1076"/>
          <ac:picMkLst>
            <pc:docMk/>
            <pc:sldMk cId="4129850778" sldId="311"/>
            <ac:picMk id="6" creationId="{345413F8-FE5C-47CD-9BAD-03E8423A90C9}"/>
          </ac:picMkLst>
        </pc:picChg>
        <pc:picChg chg="del mod topLvl">
          <ac:chgData name="Вячеслав Лозинский" userId="a71d2efdeef0b68b" providerId="LiveId" clId="{A861FE50-899C-4D42-B189-7FE90AEA3074}" dt="2021-06-25T14:05:39.730" v="6481" actId="478"/>
          <ac:picMkLst>
            <pc:docMk/>
            <pc:sldMk cId="4129850778" sldId="311"/>
            <ac:picMk id="11" creationId="{5DF43053-4914-4946-B723-F333A182905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2:49.933" v="7604"/>
        <pc:sldMkLst>
          <pc:docMk/>
          <pc:sldMk cId="2616871403" sldId="312"/>
        </pc:sldMkLst>
        <pc:spChg chg="mod">
          <ac:chgData name="Вячеслав Лозинский" userId="a71d2efdeef0b68b" providerId="LiveId" clId="{A861FE50-899C-4D42-B189-7FE90AEA3074}" dt="2021-06-18T09:05:04.820" v="366" actId="207"/>
          <ac:spMkLst>
            <pc:docMk/>
            <pc:sldMk cId="2616871403" sldId="31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1:06.226" v="5079" actId="6549"/>
          <ac:spMkLst>
            <pc:docMk/>
            <pc:sldMk cId="2616871403" sldId="312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2:40.853" v="6648"/>
          <ac:spMkLst>
            <pc:docMk/>
            <pc:sldMk cId="2616871403" sldId="312"/>
            <ac:spMk id="7" creationId="{98B761BC-3116-4F7C-8F83-2DD04FFFDB5A}"/>
          </ac:spMkLst>
        </pc:spChg>
        <pc:spChg chg="del mod topLvl">
          <ac:chgData name="Вячеслав Лозинский" userId="a71d2efdeef0b68b" providerId="LiveId" clId="{A861FE50-899C-4D42-B189-7FE90AEA3074}" dt="2021-06-27T04:42:40.052" v="6647" actId="478"/>
          <ac:spMkLst>
            <pc:docMk/>
            <pc:sldMk cId="2616871403" sldId="312"/>
            <ac:spMk id="12" creationId="{5B869483-B0C6-428C-BC4E-D373B13F97EE}"/>
          </ac:spMkLst>
        </pc:spChg>
        <pc:grpChg chg="del mod">
          <ac:chgData name="Вячеслав Лозинский" userId="a71d2efdeef0b68b" providerId="LiveId" clId="{A861FE50-899C-4D42-B189-7FE90AEA3074}" dt="2021-06-18T12:06:45.688" v="966" actId="165"/>
          <ac:grpSpMkLst>
            <pc:docMk/>
            <pc:sldMk cId="2616871403" sldId="312"/>
            <ac:grpSpMk id="8" creationId="{759EE77A-FEBE-4E25-8F5D-6460D44E0CA9}"/>
          </ac:grpSpMkLst>
        </pc:grpChg>
        <pc:picChg chg="add del mod">
          <ac:chgData name="Вячеслав Лозинский" userId="a71d2efdeef0b68b" providerId="LiveId" clId="{A861FE50-899C-4D42-B189-7FE90AEA3074}" dt="2021-06-27T07:46:43.429" v="6941" actId="478"/>
          <ac:picMkLst>
            <pc:docMk/>
            <pc:sldMk cId="2616871403" sldId="312"/>
            <ac:picMk id="4" creationId="{069FF8FA-5A91-44C4-8763-BF8919BE55CD}"/>
          </ac:picMkLst>
        </pc:picChg>
        <pc:picChg chg="del">
          <ac:chgData name="Вячеслав Лозинский" userId="a71d2efdeef0b68b" providerId="LiveId" clId="{A861FE50-899C-4D42-B189-7FE90AEA3074}" dt="2021-06-18T08:32:48.764" v="91" actId="478"/>
          <ac:picMkLst>
            <pc:docMk/>
            <pc:sldMk cId="2616871403" sldId="31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1T05:22:47.515" v="7602" actId="1076"/>
          <ac:picMkLst>
            <pc:docMk/>
            <pc:sldMk cId="2616871403" sldId="312"/>
            <ac:picMk id="5" creationId="{C6C017CA-792E-4244-9D66-94AAA6616D9C}"/>
          </ac:picMkLst>
        </pc:picChg>
        <pc:picChg chg="add mod ord">
          <ac:chgData name="Вячеслав Лозинский" userId="a71d2efdeef0b68b" providerId="LiveId" clId="{A861FE50-899C-4D42-B189-7FE90AEA3074}" dt="2021-06-25T14:06:10.052" v="6484" actId="167"/>
          <ac:picMkLst>
            <pc:docMk/>
            <pc:sldMk cId="2616871403" sldId="312"/>
            <ac:picMk id="6" creationId="{1BB38039-6A47-492F-8EC2-F84E918E93D7}"/>
          </ac:picMkLst>
        </pc:picChg>
        <pc:picChg chg="del mod topLvl">
          <ac:chgData name="Вячеслав Лозинский" userId="a71d2efdeef0b68b" providerId="LiveId" clId="{A861FE50-899C-4D42-B189-7FE90AEA3074}" dt="2021-06-25T14:06:05.929" v="6482" actId="478"/>
          <ac:picMkLst>
            <pc:docMk/>
            <pc:sldMk cId="2616871403" sldId="312"/>
            <ac:picMk id="9" creationId="{6843349F-DBBD-4E94-97F8-554FF335DF75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3:25.087" v="7608"/>
        <pc:sldMkLst>
          <pc:docMk/>
          <pc:sldMk cId="1705544613" sldId="313"/>
        </pc:sldMkLst>
        <pc:spChg chg="mod">
          <ac:chgData name="Вячеслав Лозинский" userId="a71d2efdeef0b68b" providerId="LiveId" clId="{A861FE50-899C-4D42-B189-7FE90AEA3074}" dt="2021-06-18T09:05:13.799" v="368" actId="207"/>
          <ac:spMkLst>
            <pc:docMk/>
            <pc:sldMk cId="1705544613" sldId="31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52:23.545" v="5114" actId="20577"/>
          <ac:spMkLst>
            <pc:docMk/>
            <pc:sldMk cId="1705544613" sldId="313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3:44.143" v="6653" actId="478"/>
          <ac:spMkLst>
            <pc:docMk/>
            <pc:sldMk cId="1705544613" sldId="313"/>
            <ac:spMk id="6" creationId="{2432C5BB-34D0-4B44-BB26-ED6EF01DCE8A}"/>
          </ac:spMkLst>
        </pc:spChg>
        <pc:spChg chg="add mod">
          <ac:chgData name="Вячеслав Лозинский" userId="a71d2efdeef0b68b" providerId="LiveId" clId="{A861FE50-899C-4D42-B189-7FE90AEA3074}" dt="2021-06-27T04:43:44.820" v="6654"/>
          <ac:spMkLst>
            <pc:docMk/>
            <pc:sldMk cId="1705544613" sldId="313"/>
            <ac:spMk id="7" creationId="{E4CF3048-F973-4442-9554-3ADC201FA627}"/>
          </ac:spMkLst>
        </pc:spChg>
        <pc:spChg chg="del mod topLvl">
          <ac:chgData name="Вячеслав Лозинский" userId="a71d2efdeef0b68b" providerId="LiveId" clId="{A861FE50-899C-4D42-B189-7FE90AEA3074}" dt="2021-06-21T18:01:10.650" v="5297" actId="478"/>
          <ac:spMkLst>
            <pc:docMk/>
            <pc:sldMk cId="1705544613" sldId="313"/>
            <ac:spMk id="14" creationId="{65E2D4CC-7E88-42A0-8537-17FC20CB4E1D}"/>
          </ac:spMkLst>
        </pc:spChg>
        <pc:grpChg chg="del mod">
          <ac:chgData name="Вячеслав Лозинский" userId="a71d2efdeef0b68b" providerId="LiveId" clId="{A861FE50-899C-4D42-B189-7FE90AEA3074}" dt="2021-06-18T12:07:34.323" v="970" actId="165"/>
          <ac:grpSpMkLst>
            <pc:docMk/>
            <pc:sldMk cId="1705544613" sldId="313"/>
            <ac:grpSpMk id="11" creationId="{0BFC3BC0-2E62-4B32-A79F-FAA4D71F5745}"/>
          </ac:grpSpMkLst>
        </pc:grpChg>
        <pc:picChg chg="del">
          <ac:chgData name="Вячеслав Лозинский" userId="a71d2efdeef0b68b" providerId="LiveId" clId="{A861FE50-899C-4D42-B189-7FE90AEA3074}" dt="2021-06-18T08:32:55.902" v="92" actId="478"/>
          <ac:picMkLst>
            <pc:docMk/>
            <pc:sldMk cId="1705544613" sldId="313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47.815" v="6942" actId="478"/>
          <ac:picMkLst>
            <pc:docMk/>
            <pc:sldMk cId="1705544613" sldId="313"/>
            <ac:picMk id="4" creationId="{FD1DBE52-9E7A-46DC-919C-99835F4FA704}"/>
          </ac:picMkLst>
        </pc:picChg>
        <pc:picChg chg="add mod ord">
          <ac:chgData name="Вячеслав Лозинский" userId="a71d2efdeef0b68b" providerId="LiveId" clId="{A861FE50-899C-4D42-B189-7FE90AEA3074}" dt="2021-06-25T14:07:27.083" v="6491" actId="167"/>
          <ac:picMkLst>
            <pc:docMk/>
            <pc:sldMk cId="1705544613" sldId="313"/>
            <ac:picMk id="5" creationId="{CF39558D-1338-4932-98EE-50484DED123E}"/>
          </ac:picMkLst>
        </pc:picChg>
        <pc:picChg chg="add mod">
          <ac:chgData name="Вячеслав Лозинский" userId="a71d2efdeef0b68b" providerId="LiveId" clId="{A861FE50-899C-4D42-B189-7FE90AEA3074}" dt="2021-07-01T05:23:22.176" v="7606" actId="1076"/>
          <ac:picMkLst>
            <pc:docMk/>
            <pc:sldMk cId="1705544613" sldId="313"/>
            <ac:picMk id="8" creationId="{FCF24F0E-2A07-4EFA-8CC8-23231FCFA6AD}"/>
          </ac:picMkLst>
        </pc:picChg>
        <pc:picChg chg="del mod topLvl">
          <ac:chgData name="Вячеслав Лозинский" userId="a71d2efdeef0b68b" providerId="LiveId" clId="{A861FE50-899C-4D42-B189-7FE90AEA3074}" dt="2021-06-25T14:07:29.490" v="6492" actId="478"/>
          <ac:picMkLst>
            <pc:docMk/>
            <pc:sldMk cId="1705544613" sldId="313"/>
            <ac:picMk id="13" creationId="{28C2F58C-D937-4AD3-BC96-E2F8523412B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02.405" v="6786" actId="113"/>
        <pc:sldMkLst>
          <pc:docMk/>
          <pc:sldMk cId="4158207594" sldId="314"/>
        </pc:sldMkLst>
        <pc:spChg chg="mod">
          <ac:chgData name="Вячеслав Лозинский" userId="a71d2efdeef0b68b" providerId="LiveId" clId="{A861FE50-899C-4D42-B189-7FE90AEA3074}" dt="2021-06-18T09:05:24.921" v="371" actId="207"/>
          <ac:spMkLst>
            <pc:docMk/>
            <pc:sldMk cId="4158207594" sldId="31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7:40.173" v="5519"/>
          <ac:spMkLst>
            <pc:docMk/>
            <pc:sldMk cId="4158207594" sldId="31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01.276" v="93" actId="478"/>
          <ac:picMkLst>
            <pc:docMk/>
            <pc:sldMk cId="4158207594" sldId="31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45:52.658" v="6660" actId="1076"/>
          <ac:picMkLst>
            <pc:docMk/>
            <pc:sldMk cId="4158207594" sldId="314"/>
            <ac:picMk id="4" creationId="{D8413AAC-B10C-4787-99CB-78F3EEA53C5F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1T05:24:02.124" v="7612"/>
        <pc:sldMkLst>
          <pc:docMk/>
          <pc:sldMk cId="1436010708" sldId="315"/>
        </pc:sldMkLst>
        <pc:spChg chg="mod">
          <ac:chgData name="Вячеслав Лозинский" userId="a71d2efdeef0b68b" providerId="LiveId" clId="{A861FE50-899C-4D42-B189-7FE90AEA3074}" dt="2021-06-18T09:05:31.693" v="372" actId="207"/>
          <ac:spMkLst>
            <pc:docMk/>
            <pc:sldMk cId="1436010708" sldId="315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8:22.287" v="6500" actId="167"/>
          <ac:spMkLst>
            <pc:docMk/>
            <pc:sldMk cId="1436010708" sldId="315"/>
            <ac:spMk id="3" creationId="{951A5AD6-B4B7-42F5-A5C1-23AB2C894A05}"/>
          </ac:spMkLst>
        </pc:spChg>
        <pc:spChg chg="del mod topLvl">
          <ac:chgData name="Вячеслав Лозинский" userId="a71d2efdeef0b68b" providerId="LiveId" clId="{A861FE50-899C-4D42-B189-7FE90AEA3074}" dt="2021-06-27T04:46:59.181" v="6667" actId="478"/>
          <ac:spMkLst>
            <pc:docMk/>
            <pc:sldMk cId="1436010708" sldId="315"/>
            <ac:spMk id="7" creationId="{98BB9FC6-BFF7-4AB5-9943-A909874B078C}"/>
          </ac:spMkLst>
        </pc:spChg>
        <pc:spChg chg="add mod">
          <ac:chgData name="Вячеслав Лозинский" userId="a71d2efdeef0b68b" providerId="LiveId" clId="{A861FE50-899C-4D42-B189-7FE90AEA3074}" dt="2021-06-27T04:46:59.538" v="6668"/>
          <ac:spMkLst>
            <pc:docMk/>
            <pc:sldMk cId="1436010708" sldId="315"/>
            <ac:spMk id="8" creationId="{6AA56045-DA4A-453B-882C-C6022DC55F7D}"/>
          </ac:spMkLst>
        </pc:spChg>
        <pc:grpChg chg="del mod">
          <ac:chgData name="Вячеслав Лозинский" userId="a71d2efdeef0b68b" providerId="LiveId" clId="{A861FE50-899C-4D42-B189-7FE90AEA3074}" dt="2021-06-18T12:08:02.279" v="972" actId="165"/>
          <ac:grpSpMkLst>
            <pc:docMk/>
            <pc:sldMk cId="1436010708" sldId="315"/>
            <ac:grpSpMk id="5" creationId="{B66FF7EA-71FB-4235-88C8-750488BCD0F4}"/>
          </ac:grpSpMkLst>
        </pc:grpChg>
        <pc:picChg chg="del">
          <ac:chgData name="Вячеслав Лозинский" userId="a71d2efdeef0b68b" providerId="LiveId" clId="{A861FE50-899C-4D42-B189-7FE90AEA3074}" dt="2021-06-18T08:33:05.534" v="94" actId="478"/>
          <ac:picMkLst>
            <pc:docMk/>
            <pc:sldMk cId="1436010708" sldId="315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2.616" v="6943" actId="478"/>
          <ac:picMkLst>
            <pc:docMk/>
            <pc:sldMk cId="1436010708" sldId="315"/>
            <ac:picMk id="4" creationId="{B4619DB5-4F8A-4418-B46A-B43F3ABFF45E}"/>
          </ac:picMkLst>
        </pc:picChg>
        <pc:picChg chg="add mod ord">
          <ac:chgData name="Вячеслав Лозинский" userId="a71d2efdeef0b68b" providerId="LiveId" clId="{A861FE50-899C-4D42-B189-7FE90AEA3074}" dt="2021-06-25T14:08:16.142" v="6499" actId="167"/>
          <ac:picMkLst>
            <pc:docMk/>
            <pc:sldMk cId="1436010708" sldId="315"/>
            <ac:picMk id="5" creationId="{020DB78A-E591-4103-B2D2-A30435BAADD3}"/>
          </ac:picMkLst>
        </pc:picChg>
        <pc:picChg chg="add mod">
          <ac:chgData name="Вячеслав Лозинский" userId="a71d2efdeef0b68b" providerId="LiveId" clId="{A861FE50-899C-4D42-B189-7FE90AEA3074}" dt="2021-07-01T05:23:59.744" v="7610" actId="1076"/>
          <ac:picMkLst>
            <pc:docMk/>
            <pc:sldMk cId="1436010708" sldId="315"/>
            <ac:picMk id="6" creationId="{DDC9560F-2D42-45E4-80C0-769A3E9A8D5B}"/>
          </ac:picMkLst>
        </pc:picChg>
        <pc:picChg chg="del mod topLvl">
          <ac:chgData name="Вячеслав Лозинский" userId="a71d2efdeef0b68b" providerId="LiveId" clId="{A861FE50-899C-4D42-B189-7FE90AEA3074}" dt="2021-06-25T14:08:24.659" v="6501" actId="478"/>
          <ac:picMkLst>
            <pc:docMk/>
            <pc:sldMk cId="1436010708" sldId="315"/>
            <ac:picMk id="6" creationId="{F5CC7242-D9B8-471D-A20D-C23BB3DD8DC6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49:36.309" v="7616"/>
        <pc:sldMkLst>
          <pc:docMk/>
          <pc:sldMk cId="3545446434" sldId="316"/>
        </pc:sldMkLst>
        <pc:spChg chg="mod">
          <ac:chgData name="Вячеслав Лозинский" userId="a71d2efdeef0b68b" providerId="LiveId" clId="{A861FE50-899C-4D42-B189-7FE90AEA3074}" dt="2021-06-18T09:05:38.981" v="374" actId="207"/>
          <ac:spMkLst>
            <pc:docMk/>
            <pc:sldMk cId="3545446434" sldId="316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09:45.583" v="6517" actId="167"/>
          <ac:spMkLst>
            <pc:docMk/>
            <pc:sldMk cId="3545446434" sldId="316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48:01.266" v="6674"/>
          <ac:spMkLst>
            <pc:docMk/>
            <pc:sldMk cId="3545446434" sldId="316"/>
            <ac:spMk id="7" creationId="{50D888CA-236E-4DD0-B171-746191BA9BBA}"/>
          </ac:spMkLst>
        </pc:spChg>
        <pc:spChg chg="del mod topLvl">
          <ac:chgData name="Вячеслав Лозинский" userId="a71d2efdeef0b68b" providerId="LiveId" clId="{A861FE50-899C-4D42-B189-7FE90AEA3074}" dt="2021-06-27T04:48:00.884" v="6673" actId="478"/>
          <ac:spMkLst>
            <pc:docMk/>
            <pc:sldMk cId="3545446434" sldId="316"/>
            <ac:spMk id="10" creationId="{1C91115B-34F8-49DA-A20A-D5E51FB47797}"/>
          </ac:spMkLst>
        </pc:spChg>
        <pc:grpChg chg="del mod">
          <ac:chgData name="Вячеслав Лозинский" userId="a71d2efdeef0b68b" providerId="LiveId" clId="{A861FE50-899C-4D42-B189-7FE90AEA3074}" dt="2021-06-18T12:09:03.921" v="978" actId="165"/>
          <ac:grpSpMkLst>
            <pc:docMk/>
            <pc:sldMk cId="3545446434" sldId="316"/>
            <ac:grpSpMk id="8" creationId="{EF0F53B4-FFB2-450E-8BD1-AC2C3AC66166}"/>
          </ac:grpSpMkLst>
        </pc:grpChg>
        <pc:picChg chg="del">
          <ac:chgData name="Вячеслав Лозинский" userId="a71d2efdeef0b68b" providerId="LiveId" clId="{A861FE50-899C-4D42-B189-7FE90AEA3074}" dt="2021-06-18T08:33:09.219" v="95" actId="478"/>
          <ac:picMkLst>
            <pc:docMk/>
            <pc:sldMk cId="3545446434" sldId="316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6:55.969" v="6944" actId="478"/>
          <ac:picMkLst>
            <pc:docMk/>
            <pc:sldMk cId="3545446434" sldId="316"/>
            <ac:picMk id="4" creationId="{9B2AFAC3-E179-40E2-8FB2-1CA580A24CDD}"/>
          </ac:picMkLst>
        </pc:picChg>
        <pc:picChg chg="add mod ord">
          <ac:chgData name="Вячеслав Лозинский" userId="a71d2efdeef0b68b" providerId="LiveId" clId="{A861FE50-899C-4D42-B189-7FE90AEA3074}" dt="2021-06-25T14:09:42.216" v="6516" actId="167"/>
          <ac:picMkLst>
            <pc:docMk/>
            <pc:sldMk cId="3545446434" sldId="316"/>
            <ac:picMk id="5" creationId="{3838D9E3-C681-445E-A2F5-D00CEB6276D7}"/>
          </ac:picMkLst>
        </pc:picChg>
        <pc:picChg chg="add mod">
          <ac:chgData name="Вячеслав Лозинский" userId="a71d2efdeef0b68b" providerId="LiveId" clId="{A861FE50-899C-4D42-B189-7FE90AEA3074}" dt="2021-07-02T05:49:33.902" v="7614" actId="1076"/>
          <ac:picMkLst>
            <pc:docMk/>
            <pc:sldMk cId="3545446434" sldId="316"/>
            <ac:picMk id="6" creationId="{1A4EE1B4-5F74-420E-B823-A5D8C630BD2B}"/>
          </ac:picMkLst>
        </pc:picChg>
        <pc:picChg chg="add del mod topLvl">
          <ac:chgData name="Вячеслав Лозинский" userId="a71d2efdeef0b68b" providerId="LiveId" clId="{A861FE50-899C-4D42-B189-7FE90AEA3074}" dt="2021-06-25T14:09:48.018" v="6518" actId="478"/>
          <ac:picMkLst>
            <pc:docMk/>
            <pc:sldMk cId="3545446434" sldId="316"/>
            <ac:picMk id="9" creationId="{093D126B-1AE8-47F5-9393-A8DC878A7CE3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0:23.488" v="7620"/>
        <pc:sldMkLst>
          <pc:docMk/>
          <pc:sldMk cId="3274424359" sldId="317"/>
        </pc:sldMkLst>
        <pc:spChg chg="mod">
          <ac:chgData name="Вячеслав Лозинский" userId="a71d2efdeef0b68b" providerId="LiveId" clId="{A861FE50-899C-4D42-B189-7FE90AEA3074}" dt="2021-06-18T09:05:48.051" v="377" actId="207"/>
          <ac:spMkLst>
            <pc:docMk/>
            <pc:sldMk cId="3274424359" sldId="317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26.543" v="6526" actId="167"/>
          <ac:spMkLst>
            <pc:docMk/>
            <pc:sldMk cId="3274424359" sldId="317"/>
            <ac:spMk id="3" creationId="{951A5AD6-B4B7-42F5-A5C1-23AB2C894A05}"/>
          </ac:spMkLst>
        </pc:spChg>
        <pc:spChg chg="add del mod">
          <ac:chgData name="Вячеслав Лозинский" userId="a71d2efdeef0b68b" providerId="LiveId" clId="{A861FE50-899C-4D42-B189-7FE90AEA3074}" dt="2021-06-27T04:49:24.783" v="6681" actId="478"/>
          <ac:spMkLst>
            <pc:docMk/>
            <pc:sldMk cId="3274424359" sldId="317"/>
            <ac:spMk id="7" creationId="{23541D8E-70E4-48A2-9360-8C10381C7123}"/>
          </ac:spMkLst>
        </pc:spChg>
        <pc:spChg chg="add mod">
          <ac:chgData name="Вячеслав Лозинский" userId="a71d2efdeef0b68b" providerId="LiveId" clId="{A861FE50-899C-4D42-B189-7FE90AEA3074}" dt="2021-06-27T04:49:25.242" v="6682"/>
          <ac:spMkLst>
            <pc:docMk/>
            <pc:sldMk cId="3274424359" sldId="317"/>
            <ac:spMk id="8" creationId="{32DCE685-57B5-4DCD-8BF7-657DC7298244}"/>
          </ac:spMkLst>
        </pc:spChg>
        <pc:spChg chg="del mod topLvl">
          <ac:chgData name="Вячеслав Лозинский" userId="a71d2efdeef0b68b" providerId="LiveId" clId="{A861FE50-899C-4D42-B189-7FE90AEA3074}" dt="2021-06-27T04:48:58.046" v="6679" actId="478"/>
          <ac:spMkLst>
            <pc:docMk/>
            <pc:sldMk cId="3274424359" sldId="317"/>
            <ac:spMk id="13" creationId="{A9A9126B-7730-4B24-9D69-E3CB5062989B}"/>
          </ac:spMkLst>
        </pc:spChg>
        <pc:grpChg chg="del mod">
          <ac:chgData name="Вячеслав Лозинский" userId="a71d2efdeef0b68b" providerId="LiveId" clId="{A861FE50-899C-4D42-B189-7FE90AEA3074}" dt="2021-06-18T12:09:22.282" v="980" actId="165"/>
          <ac:grpSpMkLst>
            <pc:docMk/>
            <pc:sldMk cId="3274424359" sldId="317"/>
            <ac:grpSpMk id="11" creationId="{9435A2C0-16A3-4728-B88F-01BC8704F169}"/>
          </ac:grpSpMkLst>
        </pc:grpChg>
        <pc:picChg chg="del">
          <ac:chgData name="Вячеслав Лозинский" userId="a71d2efdeef0b68b" providerId="LiveId" clId="{A861FE50-899C-4D42-B189-7FE90AEA3074}" dt="2021-06-18T08:33:13.218" v="96" actId="478"/>
          <ac:picMkLst>
            <pc:docMk/>
            <pc:sldMk cId="3274424359" sldId="317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0.124" v="6945" actId="478"/>
          <ac:picMkLst>
            <pc:docMk/>
            <pc:sldMk cId="3274424359" sldId="317"/>
            <ac:picMk id="4" creationId="{82A08BFB-852A-4D05-B980-C541BA727CC5}"/>
          </ac:picMkLst>
        </pc:picChg>
        <pc:picChg chg="add mod ord">
          <ac:chgData name="Вячеслав Лозинский" userId="a71d2efdeef0b68b" providerId="LiveId" clId="{A861FE50-899C-4D42-B189-7FE90AEA3074}" dt="2021-06-25T14:11:22.695" v="6525" actId="167"/>
          <ac:picMkLst>
            <pc:docMk/>
            <pc:sldMk cId="3274424359" sldId="317"/>
            <ac:picMk id="5" creationId="{0EF8C741-4B99-4F24-BD75-09EA47D17677}"/>
          </ac:picMkLst>
        </pc:picChg>
        <pc:picChg chg="add mod">
          <ac:chgData name="Вячеслав Лозинский" userId="a71d2efdeef0b68b" providerId="LiveId" clId="{A861FE50-899C-4D42-B189-7FE90AEA3074}" dt="2021-07-02T05:50:20.981" v="7618" actId="1076"/>
          <ac:picMkLst>
            <pc:docMk/>
            <pc:sldMk cId="3274424359" sldId="317"/>
            <ac:picMk id="6" creationId="{D876BE6D-1788-4FD8-B1B8-8554D3073389}"/>
          </ac:picMkLst>
        </pc:picChg>
        <pc:picChg chg="del mod topLvl">
          <ac:chgData name="Вячеслав Лозинский" userId="a71d2efdeef0b68b" providerId="LiveId" clId="{A861FE50-899C-4D42-B189-7FE90AEA3074}" dt="2021-06-25T14:11:28.548" v="6527" actId="478"/>
          <ac:picMkLst>
            <pc:docMk/>
            <pc:sldMk cId="3274424359" sldId="317"/>
            <ac:picMk id="12" creationId="{19CC5ADD-B6A7-46EA-8401-9A920765641A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1:06.375" v="7624"/>
        <pc:sldMkLst>
          <pc:docMk/>
          <pc:sldMk cId="1612885888" sldId="318"/>
        </pc:sldMkLst>
        <pc:spChg chg="mod">
          <ac:chgData name="Вячеслав Лозинский" userId="a71d2efdeef0b68b" providerId="LiveId" clId="{A861FE50-899C-4D42-B189-7FE90AEA3074}" dt="2021-06-18T12:59:58.119" v="1128" actId="20577"/>
          <ac:spMkLst>
            <pc:docMk/>
            <pc:sldMk cId="1612885888" sldId="318"/>
            <ac:spMk id="2" creationId="{2EB628CE-0E22-423E-A15E-1352A0DAF270}"/>
          </ac:spMkLst>
        </pc:spChg>
        <pc:spChg chg="mod ord">
          <ac:chgData name="Вячеслав Лозинский" userId="a71d2efdeef0b68b" providerId="LiveId" clId="{A861FE50-899C-4D42-B189-7FE90AEA3074}" dt="2021-06-25T14:11:49.144" v="6531" actId="167"/>
          <ac:spMkLst>
            <pc:docMk/>
            <pc:sldMk cId="1612885888" sldId="318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7T04:50:01.453" v="6688"/>
          <ac:spMkLst>
            <pc:docMk/>
            <pc:sldMk cId="1612885888" sldId="318"/>
            <ac:spMk id="7" creationId="{9A48562C-1CA0-44E2-A3EA-2209216E8D1D}"/>
          </ac:spMkLst>
        </pc:spChg>
        <pc:spChg chg="del mod topLvl">
          <ac:chgData name="Вячеслав Лозинский" userId="a71d2efdeef0b68b" providerId="LiveId" clId="{A861FE50-899C-4D42-B189-7FE90AEA3074}" dt="2021-06-27T04:50:01.115" v="6687" actId="478"/>
          <ac:spMkLst>
            <pc:docMk/>
            <pc:sldMk cId="1612885888" sldId="318"/>
            <ac:spMk id="10" creationId="{ABFFFB9B-A44F-4CB9-9C03-B5805FA7F1EE}"/>
          </ac:spMkLst>
        </pc:spChg>
        <pc:grpChg chg="del mod">
          <ac:chgData name="Вячеслав Лозинский" userId="a71d2efdeef0b68b" providerId="LiveId" clId="{A861FE50-899C-4D42-B189-7FE90AEA3074}" dt="2021-06-18T12:09:37.890" v="982" actId="165"/>
          <ac:grpSpMkLst>
            <pc:docMk/>
            <pc:sldMk cId="1612885888" sldId="318"/>
            <ac:grpSpMk id="8" creationId="{251A7484-FD2E-4993-823F-E2B40552F185}"/>
          </ac:grpSpMkLst>
        </pc:grpChg>
        <pc:picChg chg="del">
          <ac:chgData name="Вячеслав Лозинский" userId="a71d2efdeef0b68b" providerId="LiveId" clId="{A861FE50-899C-4D42-B189-7FE90AEA3074}" dt="2021-06-18T08:33:18.780" v="97" actId="478"/>
          <ac:picMkLst>
            <pc:docMk/>
            <pc:sldMk cId="1612885888" sldId="318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03.186" v="6946" actId="478"/>
          <ac:picMkLst>
            <pc:docMk/>
            <pc:sldMk cId="1612885888" sldId="318"/>
            <ac:picMk id="4" creationId="{A3C573F8-9853-482B-8C1B-788A3FBFF135}"/>
          </ac:picMkLst>
        </pc:picChg>
        <pc:picChg chg="add mod">
          <ac:chgData name="Вячеслав Лозинский" userId="a71d2efdeef0b68b" providerId="LiveId" clId="{A861FE50-899C-4D42-B189-7FE90AEA3074}" dt="2021-07-02T05:51:03.790" v="7622" actId="1076"/>
          <ac:picMkLst>
            <pc:docMk/>
            <pc:sldMk cId="1612885888" sldId="318"/>
            <ac:picMk id="5" creationId="{E329A677-E56C-42D6-9BE8-E6F1AFB5EB31}"/>
          </ac:picMkLst>
        </pc:picChg>
        <pc:picChg chg="add mod ord">
          <ac:chgData name="Вячеслав Лозинский" userId="a71d2efdeef0b68b" providerId="LiveId" clId="{A861FE50-899C-4D42-B189-7FE90AEA3074}" dt="2021-06-25T14:11:40.731" v="6529" actId="167"/>
          <ac:picMkLst>
            <pc:docMk/>
            <pc:sldMk cId="1612885888" sldId="318"/>
            <ac:picMk id="6" creationId="{B7E1180F-1C3A-4252-A581-31F1A6C2B12E}"/>
          </ac:picMkLst>
        </pc:picChg>
        <pc:picChg chg="del mod topLvl">
          <ac:chgData name="Вячеслав Лозинский" userId="a71d2efdeef0b68b" providerId="LiveId" clId="{A861FE50-899C-4D42-B189-7FE90AEA3074}" dt="2021-06-25T14:11:44.708" v="6530" actId="478"/>
          <ac:picMkLst>
            <pc:docMk/>
            <pc:sldMk cId="1612885888" sldId="318"/>
            <ac:picMk id="9" creationId="{1B44F137-325F-4804-9A20-1585A96C3735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09:43.744" v="6796" actId="113"/>
        <pc:sldMkLst>
          <pc:docMk/>
          <pc:sldMk cId="1532052832" sldId="319"/>
        </pc:sldMkLst>
        <pc:spChg chg="mod">
          <ac:chgData name="Вячеслав Лозинский" userId="a71d2efdeef0b68b" providerId="LiveId" clId="{A861FE50-899C-4D42-B189-7FE90AEA3074}" dt="2021-06-18T09:05:59.759" v="380" actId="207"/>
          <ac:spMkLst>
            <pc:docMk/>
            <pc:sldMk cId="1532052832" sldId="31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41:52.141" v="4836" actId="6549"/>
          <ac:spMkLst>
            <pc:docMk/>
            <pc:sldMk cId="1532052832" sldId="31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22.312" v="98" actId="478"/>
          <ac:picMkLst>
            <pc:docMk/>
            <pc:sldMk cId="1532052832" sldId="31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0:47.755" v="6690" actId="1076"/>
          <ac:picMkLst>
            <pc:docMk/>
            <pc:sldMk cId="1532052832" sldId="319"/>
            <ac:picMk id="4" creationId="{8EC50A0B-49B2-40B0-84AD-F1A770078F37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1:53.378" v="7629"/>
        <pc:sldMkLst>
          <pc:docMk/>
          <pc:sldMk cId="4280603061" sldId="320"/>
        </pc:sldMkLst>
        <pc:spChg chg="mod">
          <ac:chgData name="Вячеслав Лозинский" userId="a71d2efdeef0b68b" providerId="LiveId" clId="{A861FE50-899C-4D42-B189-7FE90AEA3074}" dt="2021-06-18T09:06:32.221" v="384" actId="207"/>
          <ac:spMkLst>
            <pc:docMk/>
            <pc:sldMk cId="4280603061" sldId="320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3:25.974" v="99" actId="478"/>
          <ac:picMkLst>
            <pc:docMk/>
            <pc:sldMk cId="4280603061" sldId="32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1:50.687" v="7627" actId="1076"/>
          <ac:picMkLst>
            <pc:docMk/>
            <pc:sldMk cId="4280603061" sldId="320"/>
            <ac:picMk id="4" creationId="{C00378DF-A593-4E6F-80A7-270B786598F1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7-02T05:52:45.030" v="7633"/>
        <pc:sldMkLst>
          <pc:docMk/>
          <pc:sldMk cId="3860475520" sldId="321"/>
        </pc:sldMkLst>
        <pc:spChg chg="mod">
          <ac:chgData name="Вячеслав Лозинский" userId="a71d2efdeef0b68b" providerId="LiveId" clId="{A861FE50-899C-4D42-B189-7FE90AEA3074}" dt="2021-06-18T09:06:39.297" v="385" actId="207"/>
          <ac:spMkLst>
            <pc:docMk/>
            <pc:sldMk cId="3860475520" sldId="32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09:15.200" v="5522" actId="6549"/>
          <ac:spMkLst>
            <pc:docMk/>
            <pc:sldMk cId="3860475520" sldId="321"/>
            <ac:spMk id="3" creationId="{951A5AD6-B4B7-42F5-A5C1-23AB2C894A05}"/>
          </ac:spMkLst>
        </pc:spChg>
        <pc:spChg chg="del mod">
          <ac:chgData name="Вячеслав Лозинский" userId="a71d2efdeef0b68b" providerId="LiveId" clId="{A861FE50-899C-4D42-B189-7FE90AEA3074}" dt="2021-06-27T04:51:48.194" v="6698" actId="478"/>
          <ac:spMkLst>
            <pc:docMk/>
            <pc:sldMk cId="3860475520" sldId="321"/>
            <ac:spMk id="6" creationId="{5D2E7C50-A933-4FEE-BFFB-21667734F780}"/>
          </ac:spMkLst>
        </pc:spChg>
        <pc:spChg chg="add mod">
          <ac:chgData name="Вячеслав Лозинский" userId="a71d2efdeef0b68b" providerId="LiveId" clId="{A861FE50-899C-4D42-B189-7FE90AEA3074}" dt="2021-06-27T04:51:48.504" v="6699"/>
          <ac:spMkLst>
            <pc:docMk/>
            <pc:sldMk cId="3860475520" sldId="321"/>
            <ac:spMk id="7" creationId="{F70A2A69-684C-4CAC-8E84-7C385671B51D}"/>
          </ac:spMkLst>
        </pc:spChg>
        <pc:picChg chg="del">
          <ac:chgData name="Вячеслав Лозинский" userId="a71d2efdeef0b68b" providerId="LiveId" clId="{A861FE50-899C-4D42-B189-7FE90AEA3074}" dt="2021-06-18T08:33:31.533" v="100" actId="478"/>
          <ac:picMkLst>
            <pc:docMk/>
            <pc:sldMk cId="3860475520" sldId="321"/>
            <ac:picMk id="4" creationId="{73A276CE-8648-49AE-95DD-10E6704BD023}"/>
          </ac:picMkLst>
        </pc:picChg>
        <pc:picChg chg="add del mod">
          <ac:chgData name="Вячеслав Лозинский" userId="a71d2efdeef0b68b" providerId="LiveId" clId="{A861FE50-899C-4D42-B189-7FE90AEA3074}" dt="2021-06-27T07:47:11.732" v="6947" actId="478"/>
          <ac:picMkLst>
            <pc:docMk/>
            <pc:sldMk cId="3860475520" sldId="321"/>
            <ac:picMk id="4" creationId="{BF795099-811E-444E-B89F-C053E7C3BAC1}"/>
          </ac:picMkLst>
        </pc:picChg>
        <pc:picChg chg="mod">
          <ac:chgData name="Вячеслав Лозинский" userId="a71d2efdeef0b68b" providerId="LiveId" clId="{A861FE50-899C-4D42-B189-7FE90AEA3074}" dt="2021-06-18T11:11:12.917" v="706" actId="1076"/>
          <ac:picMkLst>
            <pc:docMk/>
            <pc:sldMk cId="3860475520" sldId="321"/>
            <ac:picMk id="5" creationId="{C6CE6280-69C5-4D88-B376-718F59F142AF}"/>
          </ac:picMkLst>
        </pc:picChg>
        <pc:picChg chg="add mod">
          <ac:chgData name="Вячеслав Лозинский" userId="a71d2efdeef0b68b" providerId="LiveId" clId="{A861FE50-899C-4D42-B189-7FE90AEA3074}" dt="2021-07-02T05:52:42.539" v="7631" actId="1076"/>
          <ac:picMkLst>
            <pc:docMk/>
            <pc:sldMk cId="3860475520" sldId="321"/>
            <ac:picMk id="8" creationId="{F1279031-A116-4D1A-B57A-E1B6B740AF5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3:23.815" v="7637"/>
        <pc:sldMkLst>
          <pc:docMk/>
          <pc:sldMk cId="597999341" sldId="322"/>
        </pc:sldMkLst>
        <pc:spChg chg="mod">
          <ac:chgData name="Вячеслав Лозинский" userId="a71d2efdeef0b68b" providerId="LiveId" clId="{A861FE50-899C-4D42-B189-7FE90AEA3074}" dt="2021-06-18T09:06:46.491" v="387" actId="207"/>
          <ac:spMkLst>
            <pc:docMk/>
            <pc:sldMk cId="597999341" sldId="32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3:48.193" v="7038" actId="113"/>
          <ac:spMkLst>
            <pc:docMk/>
            <pc:sldMk cId="597999341" sldId="322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2T05:53:21.280" v="7635" actId="1076"/>
          <ac:picMkLst>
            <pc:docMk/>
            <pc:sldMk cId="597999341" sldId="322"/>
            <ac:picMk id="4" creationId="{2C9A5C37-5CB2-4B00-A2A8-14B9F49B7240}"/>
          </ac:picMkLst>
        </pc:picChg>
        <pc:picChg chg="del">
          <ac:chgData name="Вячеслав Лозинский" userId="a71d2efdeef0b68b" providerId="LiveId" clId="{A861FE50-899C-4D42-B189-7FE90AEA3074}" dt="2021-06-18T08:33:38.878" v="101" actId="478"/>
          <ac:picMkLst>
            <pc:docMk/>
            <pc:sldMk cId="597999341" sldId="322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4:16.096" v="7641"/>
        <pc:sldMkLst>
          <pc:docMk/>
          <pc:sldMk cId="2022284074" sldId="323"/>
        </pc:sldMkLst>
        <pc:spChg chg="mod">
          <ac:chgData name="Вячеслав Лозинский" userId="a71d2efdeef0b68b" providerId="LiveId" clId="{A861FE50-899C-4D42-B189-7FE90AEA3074}" dt="2021-06-18T09:07:09.640" v="394" actId="207"/>
          <ac:spMkLst>
            <pc:docMk/>
            <pc:sldMk cId="2022284074" sldId="32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14.403" v="396" actId="207"/>
          <ac:spMkLst>
            <pc:docMk/>
            <pc:sldMk cId="2022284074" sldId="32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2.857" v="102" actId="478"/>
          <ac:picMkLst>
            <pc:docMk/>
            <pc:sldMk cId="2022284074" sldId="32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4:13.577" v="7639" actId="1076"/>
          <ac:picMkLst>
            <pc:docMk/>
            <pc:sldMk cId="2022284074" sldId="323"/>
            <ac:picMk id="4" creationId="{BB5A82C8-E53A-4608-B403-303E6E4FE57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0:14.023" v="6803" actId="113"/>
        <pc:sldMkLst>
          <pc:docMk/>
          <pc:sldMk cId="913402407" sldId="324"/>
        </pc:sldMkLst>
        <pc:spChg chg="mod">
          <ac:chgData name="Вячеслав Лозинский" userId="a71d2efdeef0b68b" providerId="LiveId" clId="{A861FE50-899C-4D42-B189-7FE90AEA3074}" dt="2021-06-18T09:07:21.851" v="397" actId="207"/>
          <ac:spMkLst>
            <pc:docMk/>
            <pc:sldMk cId="913402407" sldId="32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7:24.257" v="398" actId="207"/>
          <ac:spMkLst>
            <pc:docMk/>
            <pc:sldMk cId="913402407" sldId="324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46.386" v="103" actId="478"/>
          <ac:picMkLst>
            <pc:docMk/>
            <pc:sldMk cId="913402407" sldId="324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7T04:52:47.405" v="6701" actId="1076"/>
          <ac:picMkLst>
            <pc:docMk/>
            <pc:sldMk cId="913402407" sldId="324"/>
            <ac:picMk id="4" creationId="{B68437B4-60C4-43CF-8817-ABCF755A489E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0:52.959" v="7689"/>
        <pc:sldMkLst>
          <pc:docMk/>
          <pc:sldMk cId="356808722" sldId="325"/>
        </pc:sldMkLst>
        <pc:spChg chg="mod">
          <ac:chgData name="Вячеслав Лозинский" userId="a71d2efdeef0b68b" providerId="LiveId" clId="{A861FE50-899C-4D42-B189-7FE90AEA3074}" dt="2021-06-18T09:07:28.243" v="399" actId="207"/>
          <ac:spMkLst>
            <pc:docMk/>
            <pc:sldMk cId="356808722" sldId="32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7:39:01.459" v="4815"/>
          <ac:spMkLst>
            <pc:docMk/>
            <pc:sldMk cId="356808722" sldId="32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7-03T06:30:50.618" v="7687" actId="1076"/>
          <ac:picMkLst>
            <pc:docMk/>
            <pc:sldMk cId="356808722" sldId="325"/>
            <ac:picMk id="4" creationId="{2ADF04B1-0048-4616-A53D-7DFCB13452D2}"/>
          </ac:picMkLst>
        </pc:picChg>
        <pc:picChg chg="del">
          <ac:chgData name="Вячеслав Лозинский" userId="a71d2efdeef0b68b" providerId="LiveId" clId="{A861FE50-899C-4D42-B189-7FE90AEA3074}" dt="2021-06-18T08:33:50.886" v="104" actId="478"/>
          <ac:picMkLst>
            <pc:docMk/>
            <pc:sldMk cId="356808722" sldId="32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6:39.354" v="7652"/>
        <pc:sldMkLst>
          <pc:docMk/>
          <pc:sldMk cId="468168626" sldId="326"/>
        </pc:sldMkLst>
        <pc:spChg chg="mod">
          <ac:chgData name="Вячеслав Лозинский" userId="a71d2efdeef0b68b" providerId="LiveId" clId="{A861FE50-899C-4D42-B189-7FE90AEA3074}" dt="2021-06-18T09:07:49.960" v="404" actId="207"/>
          <ac:spMkLst>
            <pc:docMk/>
            <pc:sldMk cId="468168626" sldId="32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468168626" sldId="32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3:57.036" v="105" actId="478"/>
          <ac:picMkLst>
            <pc:docMk/>
            <pc:sldMk cId="468168626" sldId="32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6:37.128" v="7650" actId="1076"/>
          <ac:picMkLst>
            <pc:docMk/>
            <pc:sldMk cId="468168626" sldId="326"/>
            <ac:picMk id="4" creationId="{F392EDD2-1C7E-44A9-9718-05792BE9675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7:34.724" v="7671"/>
        <pc:sldMkLst>
          <pc:docMk/>
          <pc:sldMk cId="1934471019" sldId="327"/>
        </pc:sldMkLst>
        <pc:spChg chg="mod">
          <ac:chgData name="Вячеслав Лозинский" userId="a71d2efdeef0b68b" providerId="LiveId" clId="{A861FE50-899C-4D42-B189-7FE90AEA3074}" dt="2021-06-19T15:39:11.990" v="3015" actId="20577"/>
          <ac:spMkLst>
            <pc:docMk/>
            <pc:sldMk cId="1934471019" sldId="32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0T10:47:54.236" v="3628"/>
          <ac:spMkLst>
            <pc:docMk/>
            <pc:sldMk cId="1934471019" sldId="32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05.259" v="106" actId="478"/>
          <ac:picMkLst>
            <pc:docMk/>
            <pc:sldMk cId="1934471019" sldId="32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7:32.287" v="7669" actId="1076"/>
          <ac:picMkLst>
            <pc:docMk/>
            <pc:sldMk cId="1934471019" sldId="327"/>
            <ac:picMk id="4" creationId="{E133E25C-55F5-46A0-8E58-AD3F9E3EE11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12.282" v="7675"/>
        <pc:sldMkLst>
          <pc:docMk/>
          <pc:sldMk cId="403046158" sldId="328"/>
        </pc:sldMkLst>
        <pc:spChg chg="mod">
          <ac:chgData name="Вячеслав Лозинский" userId="a71d2efdeef0b68b" providerId="LiveId" clId="{A861FE50-899C-4D42-B189-7FE90AEA3074}" dt="2021-06-18T09:08:18.064" v="408" actId="207"/>
          <ac:spMkLst>
            <pc:docMk/>
            <pc:sldMk cId="403046158" sldId="32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22.454" v="410" actId="207"/>
          <ac:spMkLst>
            <pc:docMk/>
            <pc:sldMk cId="403046158" sldId="328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8T12:10:42.144" v="989" actId="165"/>
          <ac:spMkLst>
            <pc:docMk/>
            <pc:sldMk cId="403046158" sldId="328"/>
            <ac:spMk id="7" creationId="{3B4F889A-EE34-4351-99D5-9FBAE7CF50EB}"/>
          </ac:spMkLst>
        </pc:spChg>
        <pc:grpChg chg="del mod">
          <ac:chgData name="Вячеслав Лозинский" userId="a71d2efdeef0b68b" providerId="LiveId" clId="{A861FE50-899C-4D42-B189-7FE90AEA3074}" dt="2021-06-18T12:10:42.144" v="989" actId="165"/>
          <ac:grpSpMkLst>
            <pc:docMk/>
            <pc:sldMk cId="403046158" sldId="328"/>
            <ac:grpSpMk id="5" creationId="{CAB12907-0490-4075-B3FA-1AC40059253A}"/>
          </ac:grpSpMkLst>
        </pc:grpChg>
        <pc:picChg chg="del">
          <ac:chgData name="Вячеслав Лозинский" userId="a71d2efdeef0b68b" providerId="LiveId" clId="{A861FE50-899C-4D42-B189-7FE90AEA3074}" dt="2021-06-18T08:34:11.385" v="107" actId="478"/>
          <ac:picMkLst>
            <pc:docMk/>
            <pc:sldMk cId="403046158" sldId="32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09.916" v="7673" actId="1076"/>
          <ac:picMkLst>
            <pc:docMk/>
            <pc:sldMk cId="403046158" sldId="328"/>
            <ac:picMk id="4" creationId="{BC326D1B-2571-4870-AE61-D6181406B65B}"/>
          </ac:picMkLst>
        </pc:picChg>
        <pc:picChg chg="add mod ord">
          <ac:chgData name="Вячеслав Лозинский" userId="a71d2efdeef0b68b" providerId="LiveId" clId="{A861FE50-899C-4D42-B189-7FE90AEA3074}" dt="2021-06-25T14:13:16.246" v="6539" actId="167"/>
          <ac:picMkLst>
            <pc:docMk/>
            <pc:sldMk cId="403046158" sldId="328"/>
            <ac:picMk id="5" creationId="{E65D78BA-9EF9-417F-AE36-DE860A94335D}"/>
          </ac:picMkLst>
        </pc:picChg>
        <pc:picChg chg="del mod topLvl">
          <ac:chgData name="Вячеслав Лозинский" userId="a71d2efdeef0b68b" providerId="LiveId" clId="{A861FE50-899C-4D42-B189-7FE90AEA3074}" dt="2021-06-25T14:13:19.995" v="6540" actId="478"/>
          <ac:picMkLst>
            <pc:docMk/>
            <pc:sldMk cId="403046158" sldId="328"/>
            <ac:picMk id="6" creationId="{40F401FC-09EF-4AF3-A7F9-D1040AA7E7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2T05:58:56.978" v="7679"/>
        <pc:sldMkLst>
          <pc:docMk/>
          <pc:sldMk cId="1489442124" sldId="329"/>
        </pc:sldMkLst>
        <pc:spChg chg="mod">
          <ac:chgData name="Вячеслав Лозинский" userId="a71d2efdeef0b68b" providerId="LiveId" clId="{A861FE50-899C-4D42-B189-7FE90AEA3074}" dt="2021-06-18T09:08:27.367" v="411" actId="207"/>
          <ac:spMkLst>
            <pc:docMk/>
            <pc:sldMk cId="1489442124" sldId="32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08:36.324" v="414" actId="207"/>
          <ac:spMkLst>
            <pc:docMk/>
            <pc:sldMk cId="1489442124" sldId="32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15.494" v="108" actId="478"/>
          <ac:picMkLst>
            <pc:docMk/>
            <pc:sldMk cId="1489442124" sldId="32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2T05:58:54.647" v="7677" actId="1076"/>
          <ac:picMkLst>
            <pc:docMk/>
            <pc:sldMk cId="1489442124" sldId="329"/>
            <ac:picMk id="4" creationId="{F9F24FCD-9DBF-4606-8CB8-825B3DA54769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1:40.929" v="7693"/>
        <pc:sldMkLst>
          <pc:docMk/>
          <pc:sldMk cId="679604318" sldId="330"/>
        </pc:sldMkLst>
        <pc:spChg chg="mod">
          <ac:chgData name="Вячеслав Лозинский" userId="a71d2efdeef0b68b" providerId="LiveId" clId="{A861FE50-899C-4D42-B189-7FE90AEA3074}" dt="2021-06-18T12:18:20.711" v="1002" actId="20577"/>
          <ac:spMkLst>
            <pc:docMk/>
            <pc:sldMk cId="679604318" sldId="33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30T03:15:12.249" v="7486" actId="20577"/>
          <ac:spMkLst>
            <pc:docMk/>
            <pc:sldMk cId="679604318" sldId="33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4.437" v="109" actId="478"/>
          <ac:picMkLst>
            <pc:docMk/>
            <pc:sldMk cId="679604318" sldId="33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1:38.509" v="7691" actId="1076"/>
          <ac:picMkLst>
            <pc:docMk/>
            <pc:sldMk cId="679604318" sldId="330"/>
            <ac:picMk id="4" creationId="{A04BB68A-0081-4907-85C7-DEB9245A5EB4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2:27.177" v="7697"/>
        <pc:sldMkLst>
          <pc:docMk/>
          <pc:sldMk cId="2510563278" sldId="331"/>
        </pc:sldMkLst>
        <pc:spChg chg="mod">
          <ac:chgData name="Вячеслав Лозинский" userId="a71d2efdeef0b68b" providerId="LiveId" clId="{A861FE50-899C-4D42-B189-7FE90AEA3074}" dt="2021-06-18T12:18:39.453" v="1006" actId="20577"/>
          <ac:spMkLst>
            <pc:docMk/>
            <pc:sldMk cId="2510563278" sldId="33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5.903" v="997" actId="6549"/>
          <ac:spMkLst>
            <pc:docMk/>
            <pc:sldMk cId="2510563278" sldId="33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29.493" v="110" actId="478"/>
          <ac:picMkLst>
            <pc:docMk/>
            <pc:sldMk cId="2510563278" sldId="33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2:24.588" v="7695" actId="1076"/>
          <ac:picMkLst>
            <pc:docMk/>
            <pc:sldMk cId="2510563278" sldId="331"/>
            <ac:picMk id="4" creationId="{7D6940FB-287D-4792-BD6F-601D2E3F4B4B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6:33:12.986" v="7701"/>
        <pc:sldMkLst>
          <pc:docMk/>
          <pc:sldMk cId="1142370174" sldId="332"/>
        </pc:sldMkLst>
        <pc:spChg chg="mod">
          <ac:chgData name="Вячеслав Лозинский" userId="a71d2efdeef0b68b" providerId="LiveId" clId="{A861FE50-899C-4D42-B189-7FE90AEA3074}" dt="2021-06-18T12:18:35.393" v="1005" actId="20577"/>
          <ac:spMkLst>
            <pc:docMk/>
            <pc:sldMk cId="1142370174" sldId="33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2:18:14.032" v="996" actId="6549"/>
          <ac:spMkLst>
            <pc:docMk/>
            <pc:sldMk cId="1142370174" sldId="332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32.838" v="111" actId="478"/>
          <ac:picMkLst>
            <pc:docMk/>
            <pc:sldMk cId="1142370174" sldId="33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7-03T06:33:10.697" v="7699" actId="1076"/>
          <ac:picMkLst>
            <pc:docMk/>
            <pc:sldMk cId="1142370174" sldId="332"/>
            <ac:picMk id="4" creationId="{E46D1C72-44DF-4622-B150-461127AA5AC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8:50.453" v="7087"/>
        <pc:sldMkLst>
          <pc:docMk/>
          <pc:sldMk cId="2987387576" sldId="333"/>
        </pc:sldMkLst>
        <pc:spChg chg="mod">
          <ac:chgData name="Вячеслав Лозинский" userId="a71d2efdeef0b68b" providerId="LiveId" clId="{A861FE50-899C-4D42-B189-7FE90AEA3074}" dt="2021-06-18T09:09:25.709" v="424" actId="207"/>
          <ac:spMkLst>
            <pc:docMk/>
            <pc:sldMk cId="2987387576" sldId="333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4:36.351" v="112" actId="478"/>
          <ac:picMkLst>
            <pc:docMk/>
            <pc:sldMk cId="2987387576" sldId="33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8:47.399" v="7085" actId="1076"/>
          <ac:picMkLst>
            <pc:docMk/>
            <pc:sldMk cId="2987387576" sldId="333"/>
            <ac:picMk id="4" creationId="{CF5893A6-A9FD-4A21-BD7E-8D9BD226038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30T03:14:20.361" v="7477"/>
        <pc:sldMkLst>
          <pc:docMk/>
          <pc:sldMk cId="2492344932" sldId="334"/>
        </pc:sldMkLst>
        <pc:spChg chg="mod">
          <ac:chgData name="Вячеслав Лозинский" userId="a71d2efdeef0b68b" providerId="LiveId" clId="{A861FE50-899C-4D42-B189-7FE90AEA3074}" dt="2021-06-18T09:09:34.042" v="425" actId="207"/>
          <ac:spMkLst>
            <pc:docMk/>
            <pc:sldMk cId="2492344932" sldId="33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8T06:42:30.745" v="7037" actId="20577"/>
          <ac:spMkLst>
            <pc:docMk/>
            <pc:sldMk cId="2492344932" sldId="33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30T03:14:17.503" v="7475" actId="1076"/>
          <ac:picMkLst>
            <pc:docMk/>
            <pc:sldMk cId="2492344932" sldId="334"/>
            <ac:picMk id="4" creationId="{28DC6D4C-1429-4D9D-A380-2A57AFC64009}"/>
          </ac:picMkLst>
        </pc:picChg>
        <pc:picChg chg="del">
          <ac:chgData name="Вячеслав Лозинский" userId="a71d2efdeef0b68b" providerId="LiveId" clId="{A861FE50-899C-4D42-B189-7FE90AEA3074}" dt="2021-06-18T08:34:41.019" v="113" actId="478"/>
          <ac:picMkLst>
            <pc:docMk/>
            <pc:sldMk cId="2492344932" sldId="334"/>
            <ac:picMk id="4" creationId="{73A276CE-8648-49AE-95DD-10E6704BD0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3:15.458" v="7473"/>
        <pc:sldMkLst>
          <pc:docMk/>
          <pc:sldMk cId="226026644" sldId="335"/>
        </pc:sldMkLst>
        <pc:spChg chg="mod">
          <ac:chgData name="Вячеслав Лозинский" userId="a71d2efdeef0b68b" providerId="LiveId" clId="{A861FE50-899C-4D42-B189-7FE90AEA3074}" dt="2021-06-18T09:10:26.383" v="432" actId="207"/>
          <ac:spMkLst>
            <pc:docMk/>
            <pc:sldMk cId="226026644" sldId="33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3:26.116" v="3167" actId="20577"/>
          <ac:spMkLst>
            <pc:docMk/>
            <pc:sldMk cId="226026644" sldId="335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45.401" v="114" actId="478"/>
          <ac:picMkLst>
            <pc:docMk/>
            <pc:sldMk cId="226026644" sldId="335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3:12.702" v="7471" actId="1076"/>
          <ac:picMkLst>
            <pc:docMk/>
            <pc:sldMk cId="226026644" sldId="335"/>
            <ac:picMk id="4" creationId="{D7AB3F17-7E0C-4ADE-9761-2EB22C82E2FD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2:43.946" v="7469" actId="20577"/>
        <pc:sldMkLst>
          <pc:docMk/>
          <pc:sldMk cId="1288939055" sldId="336"/>
        </pc:sldMkLst>
        <pc:spChg chg="mod">
          <ac:chgData name="Вячеслав Лозинский" userId="a71d2efdeef0b68b" providerId="LiveId" clId="{A861FE50-899C-4D42-B189-7FE90AEA3074}" dt="2021-06-18T09:10:58.294" v="436" actId="207"/>
          <ac:spMkLst>
            <pc:docMk/>
            <pc:sldMk cId="1288939055" sldId="33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1:02.426" v="437" actId="207"/>
          <ac:spMkLst>
            <pc:docMk/>
            <pc:sldMk cId="1288939055" sldId="336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2.478" v="115" actId="478"/>
          <ac:picMkLst>
            <pc:docMk/>
            <pc:sldMk cId="1288939055" sldId="33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2:12.401" v="7456" actId="1076"/>
          <ac:picMkLst>
            <pc:docMk/>
            <pc:sldMk cId="1288939055" sldId="336"/>
            <ac:picMk id="4" creationId="{FB4605FE-1DC5-49B3-8BBB-68972B08AB18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11:36.526" v="7454"/>
        <pc:sldMkLst>
          <pc:docMk/>
          <pc:sldMk cId="1400451274" sldId="337"/>
        </pc:sldMkLst>
        <pc:spChg chg="mod">
          <ac:chgData name="Вячеслав Лозинский" userId="a71d2efdeef0b68b" providerId="LiveId" clId="{A861FE50-899C-4D42-B189-7FE90AEA3074}" dt="2021-06-18T09:11:11.062" v="438" actId="207"/>
          <ac:spMkLst>
            <pc:docMk/>
            <pc:sldMk cId="1400451274" sldId="33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5:57:33.769" v="3247" actId="20577"/>
          <ac:spMkLst>
            <pc:docMk/>
            <pc:sldMk cId="1400451274" sldId="337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4:56.508" v="116" actId="478"/>
          <ac:picMkLst>
            <pc:docMk/>
            <pc:sldMk cId="1400451274" sldId="337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1:33.321" v="7452" actId="1076"/>
          <ac:picMkLst>
            <pc:docMk/>
            <pc:sldMk cId="1400451274" sldId="337"/>
            <ac:picMk id="4" creationId="{912D6223-0DC6-499E-A0C9-90D80D31574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7-04T10:36:46.841" v="7705" actId="313"/>
        <pc:sldMkLst>
          <pc:docMk/>
          <pc:sldMk cId="1989954133" sldId="338"/>
        </pc:sldMkLst>
        <pc:spChg chg="mod">
          <ac:chgData name="Вячеслав Лозинский" userId="a71d2efdeef0b68b" providerId="LiveId" clId="{A861FE50-899C-4D42-B189-7FE90AEA3074}" dt="2021-06-18T09:11:31.289" v="441" actId="207"/>
          <ac:spMkLst>
            <pc:docMk/>
            <pc:sldMk cId="1989954133" sldId="33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4T10:36:46.841" v="7705" actId="313"/>
          <ac:spMkLst>
            <pc:docMk/>
            <pc:sldMk cId="1989954133" sldId="33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1.948" v="117" actId="478"/>
          <ac:picMkLst>
            <pc:docMk/>
            <pc:sldMk cId="1989954133" sldId="33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10:17.435" v="7448" actId="1076"/>
          <ac:picMkLst>
            <pc:docMk/>
            <pc:sldMk cId="1989954133" sldId="338"/>
            <ac:picMk id="4" creationId="{F29244EC-6D2B-496B-BC69-53DB97B91F9B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9:36.076" v="7446"/>
        <pc:sldMkLst>
          <pc:docMk/>
          <pc:sldMk cId="1073968873" sldId="339"/>
        </pc:sldMkLst>
        <pc:spChg chg="mod">
          <ac:chgData name="Вячеслав Лозинский" userId="a71d2efdeef0b68b" providerId="LiveId" clId="{A861FE50-899C-4D42-B189-7FE90AEA3074}" dt="2021-06-18T09:11:47.267" v="444" actId="207"/>
          <ac:spMkLst>
            <pc:docMk/>
            <pc:sldMk cId="1073968873" sldId="33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19.742" v="3288" actId="6549"/>
          <ac:spMkLst>
            <pc:docMk/>
            <pc:sldMk cId="1073968873" sldId="33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06.292" v="118" actId="478"/>
          <ac:picMkLst>
            <pc:docMk/>
            <pc:sldMk cId="1073968873" sldId="33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9:33.082" v="7444" actId="1076"/>
          <ac:picMkLst>
            <pc:docMk/>
            <pc:sldMk cId="1073968873" sldId="339"/>
            <ac:picMk id="4" creationId="{ACFBAD4B-9732-4F49-B705-08F275CD908A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30T03:08:48.333" v="7442"/>
        <pc:sldMkLst>
          <pc:docMk/>
          <pc:sldMk cId="1555764918" sldId="340"/>
        </pc:sldMkLst>
        <pc:spChg chg="mod">
          <ac:chgData name="Вячеслав Лозинский" userId="a71d2efdeef0b68b" providerId="LiveId" clId="{A861FE50-899C-4D42-B189-7FE90AEA3074}" dt="2021-06-18T09:11:51.719" v="445" actId="207"/>
          <ac:spMkLst>
            <pc:docMk/>
            <pc:sldMk cId="1555764918" sldId="34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3:52.823" v="3291"/>
          <ac:spMkLst>
            <pc:docMk/>
            <pc:sldMk cId="1555764918" sldId="34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0.246" v="119" actId="478"/>
          <ac:picMkLst>
            <pc:docMk/>
            <pc:sldMk cId="1555764918" sldId="34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30T03:08:44.516" v="7440" actId="1076"/>
          <ac:picMkLst>
            <pc:docMk/>
            <pc:sldMk cId="1555764918" sldId="340"/>
            <ac:picMk id="4" creationId="{A158642E-7AC4-4ADD-9F20-2243A7C85B09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59.176" v="7083"/>
        <pc:sldMkLst>
          <pc:docMk/>
          <pc:sldMk cId="936121544" sldId="341"/>
        </pc:sldMkLst>
        <pc:spChg chg="mod">
          <ac:chgData name="Вячеслав Лозинский" userId="a71d2efdeef0b68b" providerId="LiveId" clId="{A861FE50-899C-4D42-B189-7FE90AEA3074}" dt="2021-06-18T09:12:00.361" v="447" actId="207"/>
          <ac:spMkLst>
            <pc:docMk/>
            <pc:sldMk cId="936121544" sldId="34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04:00.847" v="3292"/>
          <ac:spMkLst>
            <pc:docMk/>
            <pc:sldMk cId="936121544" sldId="34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17.031" v="120" actId="478"/>
          <ac:picMkLst>
            <pc:docMk/>
            <pc:sldMk cId="936121544" sldId="34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56.269" v="7081" actId="1076"/>
          <ac:picMkLst>
            <pc:docMk/>
            <pc:sldMk cId="936121544" sldId="341"/>
            <ac:picMk id="4" creationId="{9C614822-7F61-4EF2-A511-05E36442AC23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6:04.450" v="7079"/>
        <pc:sldMkLst>
          <pc:docMk/>
          <pc:sldMk cId="1831658040" sldId="342"/>
        </pc:sldMkLst>
        <pc:spChg chg="mod">
          <ac:chgData name="Вячеслав Лозинский" userId="a71d2efdeef0b68b" providerId="LiveId" clId="{A861FE50-899C-4D42-B189-7FE90AEA3074}" dt="2021-06-18T09:12:08.540" v="449" actId="207"/>
          <ac:spMkLst>
            <pc:docMk/>
            <pc:sldMk cId="1831658040" sldId="34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11.036" v="450" actId="207"/>
          <ac:spMkLst>
            <pc:docMk/>
            <pc:sldMk cId="1831658040" sldId="342"/>
            <ac:spMk id="3" creationId="{951A5AD6-B4B7-42F5-A5C1-23AB2C894A05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7" creationId="{858CEB77-47C2-47E4-A6B6-FF401BC572D1}"/>
          </ac:spMkLst>
        </pc:spChg>
        <pc:spChg chg="mod topLvl">
          <ac:chgData name="Вячеслав Лозинский" userId="a71d2efdeef0b68b" providerId="LiveId" clId="{A861FE50-899C-4D42-B189-7FE90AEA3074}" dt="2021-06-19T09:48:01.986" v="1934" actId="1076"/>
          <ac:spMkLst>
            <pc:docMk/>
            <pc:sldMk cId="1831658040" sldId="342"/>
            <ac:spMk id="9" creationId="{2D7BE97F-BA26-4479-A015-500F6448BB1A}"/>
          </ac:spMkLst>
        </pc:spChg>
        <pc:grpChg chg="add del mod">
          <ac:chgData name="Вячеслав Лозинский" userId="a71d2efdeef0b68b" providerId="LiveId" clId="{A861FE50-899C-4D42-B189-7FE90AEA3074}" dt="2021-06-18T11:12:53.028" v="720" actId="165"/>
          <ac:grpSpMkLst>
            <pc:docMk/>
            <pc:sldMk cId="1831658040" sldId="342"/>
            <ac:grpSpMk id="5" creationId="{35FCE687-EE24-449A-941C-745315568EC5}"/>
          </ac:grpSpMkLst>
        </pc:grpChg>
        <pc:picChg chg="del">
          <ac:chgData name="Вячеслав Лозинский" userId="a71d2efdeef0b68b" providerId="LiveId" clId="{A861FE50-899C-4D42-B189-7FE90AEA3074}" dt="2021-06-18T08:35:20.564" v="121" actId="478"/>
          <ac:picMkLst>
            <pc:docMk/>
            <pc:sldMk cId="1831658040" sldId="342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6:00.601" v="7077" actId="1076"/>
          <ac:picMkLst>
            <pc:docMk/>
            <pc:sldMk cId="1831658040" sldId="342"/>
            <ac:picMk id="4" creationId="{8EFE3783-3AFD-4C26-80F7-837C5587042E}"/>
          </ac:picMkLst>
        </pc:picChg>
        <pc:picChg chg="del mod topLvl">
          <ac:chgData name="Вячеслав Лозинский" userId="a71d2efdeef0b68b" providerId="LiveId" clId="{A861FE50-899C-4D42-B189-7FE90AEA3074}" dt="2021-06-19T09:45:37.495" v="1918" actId="478"/>
          <ac:picMkLst>
            <pc:docMk/>
            <pc:sldMk cId="1831658040" sldId="342"/>
            <ac:picMk id="6" creationId="{02CA7D4C-3E60-4521-A33E-976B8BBAE259}"/>
          </ac:picMkLst>
        </pc:picChg>
        <pc:picChg chg="del mod topLvl">
          <ac:chgData name="Вячеслав Лозинский" userId="a71d2efdeef0b68b" providerId="LiveId" clId="{A861FE50-899C-4D42-B189-7FE90AEA3074}" dt="2021-06-19T09:52:08.935" v="1941" actId="478"/>
          <ac:picMkLst>
            <pc:docMk/>
            <pc:sldMk cId="1831658040" sldId="342"/>
            <ac:picMk id="8" creationId="{3BC78E86-DAEF-44CB-893E-C3B8D6858870}"/>
          </ac:picMkLst>
        </pc:picChg>
        <pc:picChg chg="add del mod ord">
          <ac:chgData name="Вячеслав Лозинский" userId="a71d2efdeef0b68b" providerId="LiveId" clId="{A861FE50-899C-4D42-B189-7FE90AEA3074}" dt="2021-06-19T09:46:49.111" v="1919" actId="478"/>
          <ac:picMkLst>
            <pc:docMk/>
            <pc:sldMk cId="1831658040" sldId="342"/>
            <ac:picMk id="11" creationId="{C21B67CB-B507-4070-B09D-97030C9A011F}"/>
          </ac:picMkLst>
        </pc:picChg>
        <pc:picChg chg="add mod ord">
          <ac:chgData name="Вячеслав Лозинский" userId="a71d2efdeef0b68b" providerId="LiveId" clId="{A861FE50-899C-4D42-B189-7FE90AEA3074}" dt="2021-06-19T09:50:54.392" v="1936" actId="692"/>
          <ac:picMkLst>
            <pc:docMk/>
            <pc:sldMk cId="1831658040" sldId="342"/>
            <ac:picMk id="13" creationId="{115FFDBF-FC33-4E95-89A0-15F7E03CE38F}"/>
          </ac:picMkLst>
        </pc:picChg>
        <pc:picChg chg="add mod ord">
          <ac:chgData name="Вячеслав Лозинский" userId="a71d2efdeef0b68b" providerId="LiveId" clId="{A861FE50-899C-4D42-B189-7FE90AEA3074}" dt="2021-06-19T09:52:59.177" v="1949" actId="692"/>
          <ac:picMkLst>
            <pc:docMk/>
            <pc:sldMk cId="1831658040" sldId="342"/>
            <ac:picMk id="15" creationId="{BA19AF3D-F41A-43E6-901F-B788EF4CFA4E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5:10.064" v="7075"/>
        <pc:sldMkLst>
          <pc:docMk/>
          <pc:sldMk cId="3930469544" sldId="343"/>
        </pc:sldMkLst>
        <pc:spChg chg="mod">
          <ac:chgData name="Вячеслав Лозинский" userId="a71d2efdeef0b68b" providerId="LiveId" clId="{A861FE50-899C-4D42-B189-7FE90AEA3074}" dt="2021-06-18T09:12:22.942" v="451" actId="207"/>
          <ac:spMkLst>
            <pc:docMk/>
            <pc:sldMk cId="3930469544" sldId="343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2:29.641" v="453" actId="207"/>
          <ac:spMkLst>
            <pc:docMk/>
            <pc:sldMk cId="3930469544" sldId="343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25.079" v="122" actId="478"/>
          <ac:picMkLst>
            <pc:docMk/>
            <pc:sldMk cId="3930469544" sldId="343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5:06.952" v="7073" actId="1076"/>
          <ac:picMkLst>
            <pc:docMk/>
            <pc:sldMk cId="3930469544" sldId="343"/>
            <ac:picMk id="4" creationId="{EE45F8F6-4871-4BA9-8151-61F8238D8E8A}"/>
          </ac:picMkLst>
        </pc:picChg>
        <pc:picChg chg="mod">
          <ac:chgData name="Вячеслав Лозинский" userId="a71d2efdeef0b68b" providerId="LiveId" clId="{A861FE50-899C-4D42-B189-7FE90AEA3074}" dt="2021-06-18T15:27:17.133" v="1334" actId="208"/>
          <ac:picMkLst>
            <pc:docMk/>
            <pc:sldMk cId="3930469544" sldId="343"/>
            <ac:picMk id="10" creationId="{0240D814-4D59-4968-8FED-E63CBB76E3B0}"/>
          </ac:picMkLst>
        </pc:picChg>
      </pc:sldChg>
      <pc:sldChg chg="addSp delSp modSp mod ord modAnim modNotes modNotesTx">
        <pc:chgData name="Вячеслав Лозинский" userId="a71d2efdeef0b68b" providerId="LiveId" clId="{A861FE50-899C-4D42-B189-7FE90AEA3074}" dt="2021-06-29T05:24:02.034" v="7071"/>
        <pc:sldMkLst>
          <pc:docMk/>
          <pc:sldMk cId="4079108295" sldId="344"/>
        </pc:sldMkLst>
        <pc:spChg chg="mod">
          <ac:chgData name="Вячеслав Лозинский" userId="a71d2efdeef0b68b" providerId="LiveId" clId="{A861FE50-899C-4D42-B189-7FE90AEA3074}" dt="2021-06-18T09:12:38.848" v="454" actId="207"/>
          <ac:spMkLst>
            <pc:docMk/>
            <pc:sldMk cId="4079108295" sldId="344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9T05:23:21.812" v="7067" actId="6549"/>
          <ac:spMkLst>
            <pc:docMk/>
            <pc:sldMk cId="4079108295" sldId="344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3:59.215" v="7069" actId="1076"/>
          <ac:picMkLst>
            <pc:docMk/>
            <pc:sldMk cId="4079108295" sldId="344"/>
            <ac:picMk id="4" creationId="{1316992D-BB1B-4CF8-81BB-9C143DE08EF4}"/>
          </ac:picMkLst>
        </pc:picChg>
        <pc:picChg chg="del">
          <ac:chgData name="Вячеслав Лозинский" userId="a71d2efdeef0b68b" providerId="LiveId" clId="{A861FE50-899C-4D42-B189-7FE90AEA3074}" dt="2021-06-18T08:35:30.587" v="123" actId="478"/>
          <ac:picMkLst>
            <pc:docMk/>
            <pc:sldMk cId="4079108295" sldId="344"/>
            <ac:picMk id="4" creationId="{73A276CE-8648-49AE-95DD-10E6704BD023}"/>
          </ac:picMkLst>
        </pc:picChg>
      </pc:sldChg>
      <pc:sldChg chg="delSp modSp del mod">
        <pc:chgData name="Вячеслав Лозинский" userId="a71d2efdeef0b68b" providerId="LiveId" clId="{A861FE50-899C-4D42-B189-7FE90AEA3074}" dt="2021-06-19T09:09:11.400" v="1469" actId="2696"/>
        <pc:sldMkLst>
          <pc:docMk/>
          <pc:sldMk cId="3097073159" sldId="345"/>
        </pc:sldMkLst>
        <pc:spChg chg="mod">
          <ac:chgData name="Вячеслав Лозинский" userId="a71d2efdeef0b68b" providerId="LiveId" clId="{A861FE50-899C-4D42-B189-7FE90AEA3074}" dt="2021-06-18T09:13:04.975" v="460" actId="207"/>
          <ac:spMkLst>
            <pc:docMk/>
            <pc:sldMk cId="3097073159" sldId="345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5:33.808" v="124" actId="478"/>
          <ac:picMkLst>
            <pc:docMk/>
            <pc:sldMk cId="3097073159" sldId="34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2:29.217" v="7065"/>
        <pc:sldMkLst>
          <pc:docMk/>
          <pc:sldMk cId="4110446014" sldId="346"/>
        </pc:sldMkLst>
        <pc:spChg chg="mod">
          <ac:chgData name="Вячеслав Лозинский" userId="a71d2efdeef0b68b" providerId="LiveId" clId="{A861FE50-899C-4D42-B189-7FE90AEA3074}" dt="2021-06-27T05:12:53.177" v="6838" actId="20577"/>
          <ac:spMkLst>
            <pc:docMk/>
            <pc:sldMk cId="4110446014" sldId="346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13:25:59.832" v="1173" actId="114"/>
          <ac:spMkLst>
            <pc:docMk/>
            <pc:sldMk cId="4110446014" sldId="346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2:25.704" v="7063" actId="1076"/>
          <ac:picMkLst>
            <pc:docMk/>
            <pc:sldMk cId="4110446014" sldId="346"/>
            <ac:picMk id="4" creationId="{0E2BFA88-F59A-422D-8264-A7E73426155A}"/>
          </ac:picMkLst>
        </pc:picChg>
        <pc:picChg chg="del">
          <ac:chgData name="Вячеслав Лозинский" userId="a71d2efdeef0b68b" providerId="LiveId" clId="{A861FE50-899C-4D42-B189-7FE90AEA3074}" dt="2021-06-18T08:35:36.866" v="125" actId="478"/>
          <ac:picMkLst>
            <pc:docMk/>
            <pc:sldMk cId="4110446014" sldId="346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1:31.261" v="7061"/>
        <pc:sldMkLst>
          <pc:docMk/>
          <pc:sldMk cId="3035884914" sldId="347"/>
        </pc:sldMkLst>
        <pc:spChg chg="mod">
          <ac:chgData name="Вячеслав Лозинский" userId="a71d2efdeef0b68b" providerId="LiveId" clId="{A861FE50-899C-4D42-B189-7FE90AEA3074}" dt="2021-06-18T09:13:59.452" v="468" actId="207"/>
          <ac:spMkLst>
            <pc:docMk/>
            <pc:sldMk cId="3035884914" sldId="34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14.458" v="472" actId="207"/>
          <ac:spMkLst>
            <pc:docMk/>
            <pc:sldMk cId="3035884914" sldId="34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21:28.043" v="7059" actId="1076"/>
          <ac:picMkLst>
            <pc:docMk/>
            <pc:sldMk cId="3035884914" sldId="347"/>
            <ac:picMk id="4" creationId="{22564F7A-AB5A-4A83-B822-DBC1CC4ACFE5}"/>
          </ac:picMkLst>
        </pc:picChg>
        <pc:picChg chg="del">
          <ac:chgData name="Вячеслав Лозинский" userId="a71d2efdeef0b68b" providerId="LiveId" clId="{A861FE50-899C-4D42-B189-7FE90AEA3074}" dt="2021-06-18T08:35:42.381" v="126" actId="478"/>
          <ac:picMkLst>
            <pc:docMk/>
            <pc:sldMk cId="3035884914" sldId="34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20:33.830" v="7057"/>
        <pc:sldMkLst>
          <pc:docMk/>
          <pc:sldMk cId="623243479" sldId="348"/>
        </pc:sldMkLst>
        <pc:spChg chg="mod">
          <ac:chgData name="Вячеслав Лозинский" userId="a71d2efdeef0b68b" providerId="LiveId" clId="{A861FE50-899C-4D42-B189-7FE90AEA3074}" dt="2021-06-18T09:14:24.010" v="473" actId="207"/>
          <ac:spMkLst>
            <pc:docMk/>
            <pc:sldMk cId="623243479" sldId="34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623243479" sldId="348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45.873" v="127" actId="478"/>
          <ac:picMkLst>
            <pc:docMk/>
            <pc:sldMk cId="623243479" sldId="348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9T05:20:30.161" v="7055" actId="1076"/>
          <ac:picMkLst>
            <pc:docMk/>
            <pc:sldMk cId="623243479" sldId="348"/>
            <ac:picMk id="4" creationId="{D08B0DAE-4C91-4DF2-A35E-0D573B04D5F0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9:34.251" v="7053"/>
        <pc:sldMkLst>
          <pc:docMk/>
          <pc:sldMk cId="2131128223" sldId="349"/>
        </pc:sldMkLst>
        <pc:spChg chg="mod">
          <ac:chgData name="Вячеслав Лозинский" userId="a71d2efdeef0b68b" providerId="LiveId" clId="{A861FE50-899C-4D42-B189-7FE90AEA3074}" dt="2021-06-18T09:14:38.575" v="477" actId="207"/>
          <ac:spMkLst>
            <pc:docMk/>
            <pc:sldMk cId="2131128223" sldId="34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02:17:19.968" v="4327"/>
          <ac:spMkLst>
            <pc:docMk/>
            <pc:sldMk cId="2131128223" sldId="349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9T05:19:30.778" v="7051" actId="1076"/>
          <ac:picMkLst>
            <pc:docMk/>
            <pc:sldMk cId="2131128223" sldId="349"/>
            <ac:picMk id="4" creationId="{441BB495-900E-4914-BB4A-90043668657B}"/>
          </ac:picMkLst>
        </pc:picChg>
        <pc:picChg chg="del">
          <ac:chgData name="Вячеслав Лозинский" userId="a71d2efdeef0b68b" providerId="LiveId" clId="{A861FE50-899C-4D42-B189-7FE90AEA3074}" dt="2021-06-18T08:35:49.129" v="128" actId="478"/>
          <ac:picMkLst>
            <pc:docMk/>
            <pc:sldMk cId="2131128223" sldId="349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7T05:13:42.511" v="6847" actId="113"/>
        <pc:sldMkLst>
          <pc:docMk/>
          <pc:sldMk cId="3260662098" sldId="350"/>
        </pc:sldMkLst>
        <pc:spChg chg="mod">
          <ac:chgData name="Вячеслав Лозинский" userId="a71d2efdeef0b68b" providerId="LiveId" clId="{A861FE50-899C-4D42-B189-7FE90AEA3074}" dt="2021-06-18T09:14:48.523" v="480" actId="207"/>
          <ac:spMkLst>
            <pc:docMk/>
            <pc:sldMk cId="3260662098" sldId="35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4:50.890" v="481" actId="207"/>
          <ac:spMkLst>
            <pc:docMk/>
            <pc:sldMk cId="3260662098" sldId="350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3.054" v="129" actId="478"/>
          <ac:picMkLst>
            <pc:docMk/>
            <pc:sldMk cId="3260662098" sldId="350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50.393" v="739" actId="1076"/>
          <ac:picMkLst>
            <pc:docMk/>
            <pc:sldMk cId="3260662098" sldId="350"/>
            <ac:picMk id="7" creationId="{02FA1B64-6226-481D-92D6-0ED9AF9C32B7}"/>
          </ac:picMkLst>
        </pc:picChg>
        <pc:picChg chg="add mod">
          <ac:chgData name="Вячеслав Лозинский" userId="a71d2efdeef0b68b" providerId="LiveId" clId="{A861FE50-899C-4D42-B189-7FE90AEA3074}" dt="2021-06-24T04:46:50.873" v="6057" actId="1076"/>
          <ac:picMkLst>
            <pc:docMk/>
            <pc:sldMk cId="3260662098" sldId="350"/>
            <ac:picMk id="9" creationId="{3AA8D0C8-98F8-4BF5-907D-807FC3054D5A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30:03.882" v="7030" actId="6549"/>
        <pc:sldMkLst>
          <pc:docMk/>
          <pc:sldMk cId="2298991482" sldId="351"/>
        </pc:sldMkLst>
        <pc:spChg chg="mod">
          <ac:chgData name="Вячеслав Лозинский" userId="a71d2efdeef0b68b" providerId="LiveId" clId="{A861FE50-899C-4D42-B189-7FE90AEA3074}" dt="2021-06-18T09:15:04.291" v="482" actId="207"/>
          <ac:spMkLst>
            <pc:docMk/>
            <pc:sldMk cId="2298991482" sldId="351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5:06.467" v="483" actId="207"/>
          <ac:spMkLst>
            <pc:docMk/>
            <pc:sldMk cId="2298991482" sldId="351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5:56.353" v="130" actId="478"/>
          <ac:picMkLst>
            <pc:docMk/>
            <pc:sldMk cId="2298991482" sldId="351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4T04:46:56.737" v="6058" actId="1076"/>
          <ac:picMkLst>
            <pc:docMk/>
            <pc:sldMk cId="2298991482" sldId="351"/>
            <ac:picMk id="5" creationId="{4381ED7A-C9A5-4821-9105-9539D9216845}"/>
          </ac:picMkLst>
        </pc:picChg>
        <pc:picChg chg="mod">
          <ac:chgData name="Вячеслав Лозинский" userId="a71d2efdeef0b68b" providerId="LiveId" clId="{A861FE50-899C-4D42-B189-7FE90AEA3074}" dt="2021-06-18T11:16:39.667" v="738" actId="1076"/>
          <ac:picMkLst>
            <pc:docMk/>
            <pc:sldMk cId="2298991482" sldId="351"/>
            <ac:picMk id="8" creationId="{70F78FB4-9BF8-4062-9C34-6E861629B07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9T05:18:06.609" v="7048"/>
        <pc:sldMkLst>
          <pc:docMk/>
          <pc:sldMk cId="1785574974" sldId="352"/>
        </pc:sldMkLst>
        <pc:spChg chg="mod">
          <ac:chgData name="Вячеслав Лозинский" userId="a71d2efdeef0b68b" providerId="LiveId" clId="{A861FE50-899C-4D42-B189-7FE90AEA3074}" dt="2021-06-18T09:15:12.422" v="484" actId="207"/>
          <ac:spMkLst>
            <pc:docMk/>
            <pc:sldMk cId="1785574974" sldId="352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16:19.606" v="5557" actId="20577"/>
          <ac:spMkLst>
            <pc:docMk/>
            <pc:sldMk cId="1785574974" sldId="352"/>
            <ac:spMk id="8" creationId="{621885FC-4D72-47D4-ACDF-3512BEDB18D0}"/>
          </ac:spMkLst>
        </pc:spChg>
        <pc:picChg chg="add mod">
          <ac:chgData name="Вячеслав Лозинский" userId="a71d2efdeef0b68b" providerId="LiveId" clId="{A861FE50-899C-4D42-B189-7FE90AEA3074}" dt="2021-06-29T05:18:03.236" v="7046" actId="1076"/>
          <ac:picMkLst>
            <pc:docMk/>
            <pc:sldMk cId="1785574974" sldId="352"/>
            <ac:picMk id="3" creationId="{C2DFFB0A-B26C-4E7F-B901-78CF40A2E481}"/>
          </ac:picMkLst>
        </pc:picChg>
        <pc:picChg chg="del">
          <ac:chgData name="Вячеслав Лозинский" userId="a71d2efdeef0b68b" providerId="LiveId" clId="{A861FE50-899C-4D42-B189-7FE90AEA3074}" dt="2021-06-18T08:36:00.777" v="131" actId="478"/>
          <ac:picMkLst>
            <pc:docMk/>
            <pc:sldMk cId="1785574974" sldId="352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08.765" v="735" actId="1076"/>
          <ac:picMkLst>
            <pc:docMk/>
            <pc:sldMk cId="1785574974" sldId="352"/>
            <ac:picMk id="6" creationId="{EDA0537A-2AF8-497F-93F0-E718EB58612D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7:09.980" v="7010"/>
        <pc:sldMkLst>
          <pc:docMk/>
          <pc:sldMk cId="3083921356" sldId="353"/>
        </pc:sldMkLst>
        <pc:spChg chg="mod">
          <ac:chgData name="Вячеслав Лозинский" userId="a71d2efdeef0b68b" providerId="LiveId" clId="{A861FE50-899C-4D42-B189-7FE90AEA3074}" dt="2021-06-18T09:15:20.804" v="485" actId="207"/>
          <ac:spMkLst>
            <pc:docMk/>
            <pc:sldMk cId="3083921356" sldId="353"/>
            <ac:spMk id="2" creationId="{2EB628CE-0E22-423E-A15E-1352A0DAF270}"/>
          </ac:spMkLst>
        </pc:spChg>
        <pc:spChg chg="del mod">
          <ac:chgData name="Вячеслав Лозинский" userId="a71d2efdeef0b68b" providerId="LiveId" clId="{A861FE50-899C-4D42-B189-7FE90AEA3074}" dt="2021-06-17T20:21:38.165" v="14" actId="478"/>
          <ac:spMkLst>
            <pc:docMk/>
            <pc:sldMk cId="3083921356" sldId="353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06.242" v="3776" actId="20577"/>
          <ac:spMkLst>
            <pc:docMk/>
            <pc:sldMk cId="3083921356" sldId="353"/>
            <ac:spMk id="6" creationId="{E43A125C-5705-487F-9AAC-C3F8F28E17C3}"/>
          </ac:spMkLst>
        </pc:spChg>
        <pc:spChg chg="add del mod">
          <ac:chgData name="Вячеслав Лозинский" userId="a71d2efdeef0b68b" providerId="LiveId" clId="{A861FE50-899C-4D42-B189-7FE90AEA3074}" dt="2021-06-17T20:21:46.622" v="15" actId="478"/>
          <ac:spMkLst>
            <pc:docMk/>
            <pc:sldMk cId="3083921356" sldId="353"/>
            <ac:spMk id="8" creationId="{0F97889B-84E3-454C-A17F-68E32BD73933}"/>
          </ac:spMkLst>
        </pc:spChg>
        <pc:picChg chg="add mod">
          <ac:chgData name="Вячеслав Лозинский" userId="a71d2efdeef0b68b" providerId="LiveId" clId="{A861FE50-899C-4D42-B189-7FE90AEA3074}" dt="2021-06-28T06:27:04.199" v="7008" actId="1076"/>
          <ac:picMkLst>
            <pc:docMk/>
            <pc:sldMk cId="3083921356" sldId="353"/>
            <ac:picMk id="3" creationId="{9FBEE85E-D588-40A0-B5C6-6D338C30618B}"/>
          </ac:picMkLst>
        </pc:picChg>
        <pc:picChg chg="del">
          <ac:chgData name="Вячеслав Лозинский" userId="a71d2efdeef0b68b" providerId="LiveId" clId="{A861FE50-899C-4D42-B189-7FE90AEA3074}" dt="2021-06-18T08:36:04.267" v="132" actId="478"/>
          <ac:picMkLst>
            <pc:docMk/>
            <pc:sldMk cId="3083921356" sldId="353"/>
            <ac:picMk id="4" creationId="{73A276CE-8648-49AE-95DD-10E6704BD023}"/>
          </ac:picMkLst>
        </pc:picChg>
        <pc:picChg chg="del">
          <ac:chgData name="Вячеслав Лозинский" userId="a71d2efdeef0b68b" providerId="LiveId" clId="{A861FE50-899C-4D42-B189-7FE90AEA3074}" dt="2021-06-18T08:36:43.995" v="142" actId="478"/>
          <ac:picMkLst>
            <pc:docMk/>
            <pc:sldMk cId="3083921356" sldId="353"/>
            <ac:picMk id="7" creationId="{070B84DE-2597-4CEB-85F9-4F763EB6554D}"/>
          </ac:picMkLst>
        </pc:picChg>
        <pc:picChg chg="add mod ord">
          <ac:chgData name="Вячеслав Лозинский" userId="a71d2efdeef0b68b" providerId="LiveId" clId="{A861FE50-899C-4D42-B189-7FE90AEA3074}" dt="2021-06-18T11:16:19.655" v="736" actId="1076"/>
          <ac:picMkLst>
            <pc:docMk/>
            <pc:sldMk cId="3083921356" sldId="353"/>
            <ac:picMk id="10" creationId="{53FEC285-2323-4DA9-BD49-4B9C5212AF8C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6:27.752" v="7006"/>
        <pc:sldMkLst>
          <pc:docMk/>
          <pc:sldMk cId="11110903" sldId="354"/>
        </pc:sldMkLst>
        <pc:spChg chg="mod">
          <ac:chgData name="Вячеслав Лозинский" userId="a71d2efdeef0b68b" providerId="LiveId" clId="{A861FE50-899C-4D42-B189-7FE90AEA3074}" dt="2021-06-18T09:15:28.466" v="487" actId="207"/>
          <ac:spMkLst>
            <pc:docMk/>
            <pc:sldMk cId="11110903" sldId="354"/>
            <ac:spMk id="2" creationId="{2EB628CE-0E22-423E-A15E-1352A0DAF270}"/>
          </ac:spMkLst>
        </pc:spChg>
        <pc:spChg chg="del">
          <ac:chgData name="Вячеслав Лозинский" userId="a71d2efdeef0b68b" providerId="LiveId" clId="{A861FE50-899C-4D42-B189-7FE90AEA3074}" dt="2021-06-17T20:22:22.386" v="24" actId="478"/>
          <ac:spMkLst>
            <pc:docMk/>
            <pc:sldMk cId="11110903" sldId="354"/>
            <ac:spMk id="3" creationId="{951A5AD6-B4B7-42F5-A5C1-23AB2C894A05}"/>
          </ac:spMkLst>
        </pc:spChg>
        <pc:spChg chg="add mod">
          <ac:chgData name="Вячеслав Лозинский" userId="a71d2efdeef0b68b" providerId="LiveId" clId="{A861FE50-899C-4D42-B189-7FE90AEA3074}" dt="2021-06-20T20:36:37.913" v="3783" actId="20577"/>
          <ac:spMkLst>
            <pc:docMk/>
            <pc:sldMk cId="11110903" sldId="354"/>
            <ac:spMk id="7" creationId="{E3FA8140-2852-4BC3-B6B8-05E757C1D1FD}"/>
          </ac:spMkLst>
        </pc:spChg>
        <pc:spChg chg="add del mod">
          <ac:chgData name="Вячеслав Лозинский" userId="a71d2efdeef0b68b" providerId="LiveId" clId="{A861FE50-899C-4D42-B189-7FE90AEA3074}" dt="2021-06-17T20:22:24.833" v="25" actId="478"/>
          <ac:spMkLst>
            <pc:docMk/>
            <pc:sldMk cId="11110903" sldId="354"/>
            <ac:spMk id="8" creationId="{4A661B7D-0AEF-4583-A79F-1FF8B81D87D2}"/>
          </ac:spMkLst>
        </pc:spChg>
        <pc:picChg chg="add mod">
          <ac:chgData name="Вячеслав Лозинский" userId="a71d2efdeef0b68b" providerId="LiveId" clId="{A861FE50-899C-4D42-B189-7FE90AEA3074}" dt="2021-06-28T06:26:25.199" v="7004" actId="1076"/>
          <ac:picMkLst>
            <pc:docMk/>
            <pc:sldMk cId="11110903" sldId="354"/>
            <ac:picMk id="3" creationId="{F4E09DD2-E9B0-41CB-A7C5-59646E494967}"/>
          </ac:picMkLst>
        </pc:picChg>
        <pc:picChg chg="del">
          <ac:chgData name="Вячеслав Лозинский" userId="a71d2efdeef0b68b" providerId="LiveId" clId="{A861FE50-899C-4D42-B189-7FE90AEA3074}" dt="2021-06-18T08:36:07.847" v="133" actId="478"/>
          <ac:picMkLst>
            <pc:docMk/>
            <pc:sldMk cId="11110903" sldId="354"/>
            <ac:picMk id="4" creationId="{73A276CE-8648-49AE-95DD-10E6704BD023}"/>
          </ac:picMkLst>
        </pc:picChg>
        <pc:picChg chg="mod">
          <ac:chgData name="Вячеслав Лозинский" userId="a71d2efdeef0b68b" providerId="LiveId" clId="{A861FE50-899C-4D42-B189-7FE90AEA3074}" dt="2021-06-18T11:16:29.471" v="737" actId="1076"/>
          <ac:picMkLst>
            <pc:docMk/>
            <pc:sldMk cId="11110903" sldId="354"/>
            <ac:picMk id="6" creationId="{B33276F6-7B4E-47D9-A5C8-237779201ECF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5:33.765" v="7002"/>
        <pc:sldMkLst>
          <pc:docMk/>
          <pc:sldMk cId="461802293" sldId="355"/>
        </pc:sldMkLst>
        <pc:spChg chg="mod">
          <ac:chgData name="Вячеслав Лозинский" userId="a71d2efdeef0b68b" providerId="LiveId" clId="{A861FE50-899C-4D42-B189-7FE90AEA3074}" dt="2021-06-18T09:15:39.101" v="489" actId="207"/>
          <ac:spMkLst>
            <pc:docMk/>
            <pc:sldMk cId="461802293" sldId="355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9T16:19:38.568" v="3503" actId="20577"/>
          <ac:spMkLst>
            <pc:docMk/>
            <pc:sldMk cId="461802293" sldId="355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5:30.492" v="7000" actId="1076"/>
          <ac:picMkLst>
            <pc:docMk/>
            <pc:sldMk cId="461802293" sldId="355"/>
            <ac:picMk id="4" creationId="{07733D80-76B2-4FCD-9261-B9BCC6B279DE}"/>
          </ac:picMkLst>
        </pc:picChg>
        <pc:picChg chg="del">
          <ac:chgData name="Вячеслав Лозинский" userId="a71d2efdeef0b68b" providerId="LiveId" clId="{A861FE50-899C-4D42-B189-7FE90AEA3074}" dt="2021-06-18T08:27:02.464" v="32" actId="478"/>
          <ac:picMkLst>
            <pc:docMk/>
            <pc:sldMk cId="461802293" sldId="355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4:45.846" v="6998"/>
        <pc:sldMkLst>
          <pc:docMk/>
          <pc:sldMk cId="1693302310" sldId="356"/>
        </pc:sldMkLst>
        <pc:spChg chg="mod">
          <ac:chgData name="Вячеслав Лозинский" userId="a71d2efdeef0b68b" providerId="LiveId" clId="{A861FE50-899C-4D42-B189-7FE90AEA3074}" dt="2021-06-18T09:15:46.675" v="491" actId="207"/>
          <ac:spMkLst>
            <pc:docMk/>
            <pc:sldMk cId="1693302310" sldId="356"/>
            <ac:spMk id="2" creationId="{2EB628CE-0E22-423E-A15E-1352A0DAF270}"/>
          </ac:spMkLst>
        </pc:spChg>
        <pc:picChg chg="del">
          <ac:chgData name="Вячеслав Лозинский" userId="a71d2efdeef0b68b" providerId="LiveId" clId="{A861FE50-899C-4D42-B189-7FE90AEA3074}" dt="2021-06-18T08:37:14.109" v="143" actId="478"/>
          <ac:picMkLst>
            <pc:docMk/>
            <pc:sldMk cId="1693302310" sldId="356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4:43.163" v="6996" actId="1076"/>
          <ac:picMkLst>
            <pc:docMk/>
            <pc:sldMk cId="1693302310" sldId="356"/>
            <ac:picMk id="4" creationId="{EB5AFC20-0B2F-4CF6-80E2-756FED8F1A91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3:52.567" v="6994"/>
        <pc:sldMkLst>
          <pc:docMk/>
          <pc:sldMk cId="438743224" sldId="357"/>
        </pc:sldMkLst>
        <pc:spChg chg="mod">
          <ac:chgData name="Вячеслав Лозинский" userId="a71d2efdeef0b68b" providerId="LiveId" clId="{A861FE50-899C-4D42-B189-7FE90AEA3074}" dt="2021-06-18T09:15:53.591" v="492" actId="207"/>
          <ac:spMkLst>
            <pc:docMk/>
            <pc:sldMk cId="438743224" sldId="357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8:28:47.709" v="5579" actId="6549"/>
          <ac:spMkLst>
            <pc:docMk/>
            <pc:sldMk cId="438743224" sldId="357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3:50.096" v="6992" actId="1076"/>
          <ac:picMkLst>
            <pc:docMk/>
            <pc:sldMk cId="438743224" sldId="357"/>
            <ac:picMk id="4" creationId="{111E9020-0248-4D4B-ACB6-03770ECDFFE7}"/>
          </ac:picMkLst>
        </pc:picChg>
        <pc:picChg chg="del">
          <ac:chgData name="Вячеслав Лозинский" userId="a71d2efdeef0b68b" providerId="LiveId" clId="{A861FE50-899C-4D42-B189-7FE90AEA3074}" dt="2021-06-18T08:37:18.778" v="144" actId="478"/>
          <ac:picMkLst>
            <pc:docMk/>
            <pc:sldMk cId="438743224" sldId="357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6-28T06:22:37.958" v="6988"/>
        <pc:sldMkLst>
          <pc:docMk/>
          <pc:sldMk cId="1743204548" sldId="358"/>
        </pc:sldMkLst>
        <pc:spChg chg="mod">
          <ac:chgData name="Вячеслав Лозинский" userId="a71d2efdeef0b68b" providerId="LiveId" clId="{A861FE50-899C-4D42-B189-7FE90AEA3074}" dt="2021-06-18T09:16:07.532" v="495" actId="207"/>
          <ac:spMkLst>
            <pc:docMk/>
            <pc:sldMk cId="1743204548" sldId="358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21T16:50:33.839" v="4507"/>
          <ac:spMkLst>
            <pc:docMk/>
            <pc:sldMk cId="1743204548" sldId="358"/>
            <ac:spMk id="3" creationId="{951A5AD6-B4B7-42F5-A5C1-23AB2C894A05}"/>
          </ac:spMkLst>
        </pc:spChg>
        <pc:picChg chg="add mod">
          <ac:chgData name="Вячеслав Лозинский" userId="a71d2efdeef0b68b" providerId="LiveId" clId="{A861FE50-899C-4D42-B189-7FE90AEA3074}" dt="2021-06-28T06:22:32.769" v="6986" actId="1076"/>
          <ac:picMkLst>
            <pc:docMk/>
            <pc:sldMk cId="1743204548" sldId="358"/>
            <ac:picMk id="4" creationId="{066412EB-DC1C-469F-B876-6C6BEAEC99D7}"/>
          </ac:picMkLst>
        </pc:picChg>
        <pc:picChg chg="del">
          <ac:chgData name="Вячеслав Лозинский" userId="a71d2efdeef0b68b" providerId="LiveId" clId="{A861FE50-899C-4D42-B189-7FE90AEA3074}" dt="2021-06-18T08:37:24.046" v="145" actId="478"/>
          <ac:picMkLst>
            <pc:docMk/>
            <pc:sldMk cId="1743204548" sldId="358"/>
            <ac:picMk id="4" creationId="{73A276CE-8648-49AE-95DD-10E6704BD023}"/>
          </ac:picMkLst>
        </pc:picChg>
      </pc:sldChg>
      <pc:sldChg chg="addSp delSp modSp mod modAnim modNotes modNotesTx">
        <pc:chgData name="Вячеслав Лозинский" userId="a71d2efdeef0b68b" providerId="LiveId" clId="{A861FE50-899C-4D42-B189-7FE90AEA3074}" dt="2021-07-03T07:07:06.708" v="7703" actId="403"/>
        <pc:sldMkLst>
          <pc:docMk/>
          <pc:sldMk cId="3522262361" sldId="359"/>
        </pc:sldMkLst>
        <pc:spChg chg="mod">
          <ac:chgData name="Вячеслав Лозинский" userId="a71d2efdeef0b68b" providerId="LiveId" clId="{A861FE50-899C-4D42-B189-7FE90AEA3074}" dt="2021-06-18T09:17:21.354" v="516" actId="207"/>
          <ac:spMkLst>
            <pc:docMk/>
            <pc:sldMk cId="3522262361" sldId="359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7-03T07:07:06.708" v="7703" actId="403"/>
          <ac:spMkLst>
            <pc:docMk/>
            <pc:sldMk cId="3522262361" sldId="359"/>
            <ac:spMk id="3" creationId="{951A5AD6-B4B7-42F5-A5C1-23AB2C894A05}"/>
          </ac:spMkLst>
        </pc:spChg>
        <pc:picChg chg="del">
          <ac:chgData name="Вячеслав Лозинский" userId="a71d2efdeef0b68b" providerId="LiveId" clId="{A861FE50-899C-4D42-B189-7FE90AEA3074}" dt="2021-06-18T08:37:27.290" v="146" actId="478"/>
          <ac:picMkLst>
            <pc:docMk/>
            <pc:sldMk cId="3522262361" sldId="359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20:12.741" v="6978" actId="1076"/>
          <ac:picMkLst>
            <pc:docMk/>
            <pc:sldMk cId="3522262361" sldId="359"/>
            <ac:picMk id="4" creationId="{F414AABF-A77B-4AEB-8D58-BAD9C91FC1E2}"/>
          </ac:picMkLst>
        </pc:picChg>
      </pc:sldChg>
      <pc:sldChg chg="addSp delSp modSp mod delAnim modAnim modNotes modNotesTx">
        <pc:chgData name="Вячеслав Лозинский" userId="a71d2efdeef0b68b" providerId="LiveId" clId="{A861FE50-899C-4D42-B189-7FE90AEA3074}" dt="2021-06-28T06:18:55.693" v="6974"/>
        <pc:sldMkLst>
          <pc:docMk/>
          <pc:sldMk cId="2554004648" sldId="360"/>
        </pc:sldMkLst>
        <pc:spChg chg="mod">
          <ac:chgData name="Вячеслав Лозинский" userId="a71d2efdeef0b68b" providerId="LiveId" clId="{A861FE50-899C-4D42-B189-7FE90AEA3074}" dt="2021-06-18T09:17:37.038" v="519" actId="207"/>
          <ac:spMkLst>
            <pc:docMk/>
            <pc:sldMk cId="2554004648" sldId="360"/>
            <ac:spMk id="2" creationId="{2EB628CE-0E22-423E-A15E-1352A0DAF270}"/>
          </ac:spMkLst>
        </pc:spChg>
        <pc:spChg chg="mod">
          <ac:chgData name="Вячеслав Лозинский" userId="a71d2efdeef0b68b" providerId="LiveId" clId="{A861FE50-899C-4D42-B189-7FE90AEA3074}" dt="2021-06-18T09:17:43.576" v="521" actId="207"/>
          <ac:spMkLst>
            <pc:docMk/>
            <pc:sldMk cId="2554004648" sldId="360"/>
            <ac:spMk id="3" creationId="{951A5AD6-B4B7-42F5-A5C1-23AB2C894A05}"/>
          </ac:spMkLst>
        </pc:spChg>
        <pc:picChg chg="add del mod">
          <ac:chgData name="Вячеслав Лозинский" userId="a71d2efdeef0b68b" providerId="LiveId" clId="{A861FE50-899C-4D42-B189-7FE90AEA3074}" dt="2021-06-28T06:18:45.620" v="6970" actId="478"/>
          <ac:picMkLst>
            <pc:docMk/>
            <pc:sldMk cId="2554004648" sldId="360"/>
            <ac:picMk id="4" creationId="{341EA73A-7D15-45CC-82A0-F7AB23AD9FFA}"/>
          </ac:picMkLst>
        </pc:picChg>
        <pc:picChg chg="del">
          <ac:chgData name="Вячеслав Лозинский" userId="a71d2efdeef0b68b" providerId="LiveId" clId="{A861FE50-899C-4D42-B189-7FE90AEA3074}" dt="2021-06-18T08:37:31.495" v="147" actId="478"/>
          <ac:picMkLst>
            <pc:docMk/>
            <pc:sldMk cId="2554004648" sldId="360"/>
            <ac:picMk id="4" creationId="{73A276CE-8648-49AE-95DD-10E6704BD023}"/>
          </ac:picMkLst>
        </pc:picChg>
        <pc:picChg chg="add mod">
          <ac:chgData name="Вячеслав Лозинский" userId="a71d2efdeef0b68b" providerId="LiveId" clId="{A861FE50-899C-4D42-B189-7FE90AEA3074}" dt="2021-06-28T06:18:53.155" v="6972" actId="1076"/>
          <ac:picMkLst>
            <pc:docMk/>
            <pc:sldMk cId="2554004648" sldId="360"/>
            <ac:picMk id="5" creationId="{F079E8A0-D36C-4D18-A076-73BA2A86CEB5}"/>
          </ac:picMkLst>
        </pc:picChg>
      </pc:sldChg>
      <pc:sldChg chg="addSp delSp modSp del mod">
        <pc:chgData name="Вячеслав Лозинский" userId="a71d2efdeef0b68b" providerId="LiveId" clId="{A861FE50-899C-4D42-B189-7FE90AEA3074}" dt="2021-06-18T15:21:12.700" v="1295" actId="47"/>
        <pc:sldMkLst>
          <pc:docMk/>
          <pc:sldMk cId="1404587633" sldId="361"/>
        </pc:sldMkLst>
        <pc:spChg chg="mod">
          <ac:chgData name="Вячеслав Лозинский" userId="a71d2efdeef0b68b" providerId="LiveId" clId="{A861FE50-899C-4D42-B189-7FE90AEA3074}" dt="2021-06-18T15:19:17.908" v="1276" actId="692"/>
          <ac:spMkLst>
            <pc:docMk/>
            <pc:sldMk cId="1404587633" sldId="361"/>
            <ac:spMk id="2" creationId="{A817F34C-A975-4392-BC14-09F98D834708}"/>
          </ac:spMkLst>
        </pc:spChg>
        <pc:picChg chg="del">
          <ac:chgData name="Вячеслав Лозинский" userId="a71d2efdeef0b68b" providerId="LiveId" clId="{A861FE50-899C-4D42-B189-7FE90AEA3074}" dt="2021-06-18T08:38:01.193" v="155" actId="478"/>
          <ac:picMkLst>
            <pc:docMk/>
            <pc:sldMk cId="1404587633" sldId="361"/>
            <ac:picMk id="4" creationId="{A6FB74E5-7749-48CD-932E-6E7A38582087}"/>
          </ac:picMkLst>
        </pc:picChg>
        <pc:picChg chg="add del mod ord">
          <ac:chgData name="Вячеслав Лозинский" userId="a71d2efdeef0b68b" providerId="LiveId" clId="{A861FE50-899C-4D42-B189-7FE90AEA3074}" dt="2021-06-18T11:17:18.867" v="740" actId="478"/>
          <ac:picMkLst>
            <pc:docMk/>
            <pc:sldMk cId="1404587633" sldId="361"/>
            <ac:picMk id="5" creationId="{729A8AF4-EB77-4908-A4E6-C55B91A85912}"/>
          </ac:picMkLst>
        </pc:picChg>
      </pc:sldChg>
      <pc:sldChg chg="addSp delSp modSp add mod ord modTransition modAnim modNotesTx">
        <pc:chgData name="Вячеслав Лозинский" userId="a71d2efdeef0b68b" providerId="LiveId" clId="{A861FE50-899C-4D42-B189-7FE90AEA3074}" dt="2021-06-27T05:15:08.840" v="6865" actId="113"/>
        <pc:sldMkLst>
          <pc:docMk/>
          <pc:sldMk cId="756893506" sldId="362"/>
        </pc:sldMkLst>
        <pc:spChg chg="mod">
          <ac:chgData name="Вячеслав Лозинский" userId="a71d2efdeef0b68b" providerId="LiveId" clId="{A861FE50-899C-4D42-B189-7FE90AEA3074}" dt="2021-06-18T15:22:43.795" v="1298" actId="208"/>
          <ac:spMkLst>
            <pc:docMk/>
            <pc:sldMk cId="756893506" sldId="362"/>
            <ac:spMk id="2" creationId="{A817F34C-A975-4392-BC14-09F98D834708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3" creationId="{3627D6D2-5F0F-4454-8FD8-3ABC21B68CDC}"/>
          </ac:spMkLst>
        </pc:spChg>
        <pc:spChg chg="del">
          <ac:chgData name="Вячеслав Лозинский" userId="a71d2efdeef0b68b" providerId="LiveId" clId="{A861FE50-899C-4D42-B189-7FE90AEA3074}" dt="2021-06-18T15:20:26.135" v="1287" actId="478"/>
          <ac:spMkLst>
            <pc:docMk/>
            <pc:sldMk cId="756893506" sldId="362"/>
            <ac:spMk id="6" creationId="{1F0BD6E8-7ED4-4CE4-A417-F088DF7997F1}"/>
          </ac:spMkLst>
        </pc:spChg>
        <pc:spChg chg="add del mod">
          <ac:chgData name="Вячеслав Лозинский" userId="a71d2efdeef0b68b" providerId="LiveId" clId="{A861FE50-899C-4D42-B189-7FE90AEA3074}" dt="2021-06-18T15:20:29.612" v="1288" actId="478"/>
          <ac:spMkLst>
            <pc:docMk/>
            <pc:sldMk cId="756893506" sldId="362"/>
            <ac:spMk id="7" creationId="{541DBA61-7617-46F1-8C75-369FCD91CAD4}"/>
          </ac:spMkLst>
        </pc:spChg>
        <pc:picChg chg="add mod">
          <ac:chgData name="Вячеслав Лозинский" userId="a71d2efdeef0b68b" providerId="LiveId" clId="{A861FE50-899C-4D42-B189-7FE90AEA3074}" dt="2021-06-24T04:47:34.500" v="6060" actId="1076"/>
          <ac:picMkLst>
            <pc:docMk/>
            <pc:sldMk cId="756893506" sldId="362"/>
            <ac:picMk id="3" creationId="{61C2A003-8892-45F7-AA91-766AD943F1A4}"/>
          </ac:picMkLst>
        </pc:picChg>
        <pc:picChg chg="del">
          <ac:chgData name="Вячеслав Лозинский" userId="a71d2efdeef0b68b" providerId="LiveId" clId="{A861FE50-899C-4D42-B189-7FE90AEA3074}" dt="2021-06-18T15:20:03.841" v="1281" actId="478"/>
          <ac:picMkLst>
            <pc:docMk/>
            <pc:sldMk cId="756893506" sldId="362"/>
            <ac:picMk id="5" creationId="{8EFDDD62-E4CB-4903-9058-873BA40FDEEA}"/>
          </ac:picMkLst>
        </pc:picChg>
      </pc:sldChg>
      <pc:sldChg chg="new del">
        <pc:chgData name="Вячеслав Лозинский" userId="a71d2efdeef0b68b" providerId="LiveId" clId="{A861FE50-899C-4D42-B189-7FE90AEA3074}" dt="2021-06-21T17:00:16.026" v="4518" actId="680"/>
        <pc:sldMkLst>
          <pc:docMk/>
          <pc:sldMk cId="1247088851" sldId="363"/>
        </pc:sldMkLst>
      </pc:sldChg>
      <pc:sldMasterChg chg="addSp delSp modSp mod setBg modSldLayout">
        <pc:chgData name="Вячеслав Лозинский" userId="a71d2efdeef0b68b" providerId="LiveId" clId="{A861FE50-899C-4D42-B189-7FE90AEA3074}" dt="2021-06-18T15:13:39.208" v="1272"/>
        <pc:sldMasterMkLst>
          <pc:docMk/>
          <pc:sldMasterMk cId="2796043985" sldId="2147483673"/>
        </pc:sldMasterMkLst>
        <pc:picChg chg="add del">
          <ac:chgData name="Вячеслав Лозинский" userId="a71d2efdeef0b68b" providerId="LiveId" clId="{A861FE50-899C-4D42-B189-7FE90AEA3074}" dt="2021-06-18T14:55:25.389" v="1215" actId="22"/>
          <ac:picMkLst>
            <pc:docMk/>
            <pc:sldMasterMk cId="2796043985" sldId="2147483673"/>
            <ac:picMk id="9" creationId="{D96D1DDA-AC2D-4AB4-BDDB-40D8D91A5278}"/>
          </ac:picMkLst>
        </pc:picChg>
        <pc:picChg chg="add del mod ord">
          <ac:chgData name="Вячеслав Лозинский" userId="a71d2efdeef0b68b" providerId="LiveId" clId="{A861FE50-899C-4D42-B189-7FE90AEA3074}" dt="2021-06-18T15:01:58.360" v="1242" actId="478"/>
          <ac:picMkLst>
            <pc:docMk/>
            <pc:sldMasterMk cId="2796043985" sldId="2147483673"/>
            <ac:picMk id="11" creationId="{C594424E-35BB-4D96-A6B8-A1CFFFB2D734}"/>
          </ac:picMkLst>
        </pc:picChg>
        <pc:sldLayoutChg chg="addSp delSp modSp mod setBg">
          <pc:chgData name="Вячеслав Лозинский" userId="a71d2efdeef0b68b" providerId="LiveId" clId="{A861FE50-899C-4D42-B189-7FE90AEA3074}" dt="2021-06-18T15:05:21.093" v="1250" actId="207"/>
          <pc:sldLayoutMkLst>
            <pc:docMk/>
            <pc:sldMasterMk cId="2796043985" sldId="2147483673"/>
            <pc:sldLayoutMk cId="948489657" sldId="2147483674"/>
          </pc:sldLayoutMkLst>
          <pc:spChg chg="mod">
            <ac:chgData name="Вячеслав Лозинский" userId="a71d2efdeef0b68b" providerId="LiveId" clId="{A861FE50-899C-4D42-B189-7FE90AEA3074}" dt="2021-06-18T15:05:21.093" v="1250" actId="207"/>
            <ac:spMkLst>
              <pc:docMk/>
              <pc:sldMasterMk cId="2796043985" sldId="2147483673"/>
              <pc:sldLayoutMk cId="948489657" sldId="2147483674"/>
              <ac:spMk id="2" creationId="{00000000-0000-0000-0000-000000000000}"/>
            </ac:spMkLst>
          </pc:spChg>
          <pc:picChg chg="add del mod ord">
            <ac:chgData name="Вячеслав Лозинский" userId="a71d2efdeef0b68b" providerId="LiveId" clId="{A861FE50-899C-4D42-B189-7FE90AEA3074}" dt="2021-06-18T14:53:33.676" v="1213" actId="22"/>
            <ac:picMkLst>
              <pc:docMk/>
              <pc:sldMasterMk cId="2796043985" sldId="2147483673"/>
              <pc:sldLayoutMk cId="948489657" sldId="2147483674"/>
              <ac:picMk id="8" creationId="{DA2A37FA-A125-4A3E-8704-320868059674}"/>
            </ac:picMkLst>
          </pc:picChg>
        </pc:sldLayoutChg>
        <pc:sldLayoutChg chg="addSp delSp modSp mod setBg">
          <pc:chgData name="Вячеслав Лозинский" userId="a71d2efdeef0b68b" providerId="LiveId" clId="{A861FE50-899C-4D42-B189-7FE90AEA3074}" dt="2021-06-18T15:13:39.208" v="1272"/>
          <pc:sldLayoutMkLst>
            <pc:docMk/>
            <pc:sldMasterMk cId="2796043985" sldId="2147483673"/>
            <pc:sldLayoutMk cId="3698956165" sldId="2147483675"/>
          </pc:sldLayoutMkLst>
          <pc:spChg chg="mod">
            <ac:chgData name="Вячеслав Лозинский" userId="a71d2efdeef0b68b" providerId="LiveId" clId="{A861FE50-899C-4D42-B189-7FE90AEA3074}" dt="2021-06-18T08:44:46.505" v="217" actId="6549"/>
            <ac:spMkLst>
              <pc:docMk/>
              <pc:sldMasterMk cId="2796043985" sldId="2147483673"/>
              <pc:sldLayoutMk cId="3698956165" sldId="2147483675"/>
              <ac:spMk id="2" creationId="{00000000-0000-0000-0000-000000000000}"/>
            </ac:spMkLst>
          </pc:spChg>
          <pc:spChg chg="mod">
            <ac:chgData name="Вячеслав Лозинский" userId="a71d2efdeef0b68b" providerId="LiveId" clId="{A861FE50-899C-4D42-B189-7FE90AEA3074}" dt="2021-06-18T08:26:43.542" v="31" actId="12"/>
            <ac:spMkLst>
              <pc:docMk/>
              <pc:sldMasterMk cId="2796043985" sldId="2147483673"/>
              <pc:sldLayoutMk cId="3698956165" sldId="2147483675"/>
              <ac:spMk id="3" creationId="{00000000-0000-0000-0000-000000000000}"/>
            </ac:spMkLst>
          </pc:spChg>
          <pc:picChg chg="add mod">
            <ac:chgData name="Вячеслав Лозинский" userId="a71d2efdeef0b68b" providerId="LiveId" clId="{A861FE50-899C-4D42-B189-7FE90AEA3074}" dt="2021-06-18T08:27:45.556" v="37" actId="1076"/>
            <ac:picMkLst>
              <pc:docMk/>
              <pc:sldMasterMk cId="2796043985" sldId="2147483673"/>
              <pc:sldLayoutMk cId="3698956165" sldId="2147483675"/>
              <ac:picMk id="8" creationId="{72AF7FB1-7639-41A0-8CB5-C74B7792C776}"/>
            </ac:picMkLst>
          </pc:picChg>
          <pc:picChg chg="add del">
            <ac:chgData name="Вячеслав Лозинский" userId="a71d2efdeef0b68b" providerId="LiveId" clId="{A861FE50-899C-4D42-B189-7FE90AEA3074}" dt="2021-06-18T15:09:50.549" v="1256" actId="22"/>
            <ac:picMkLst>
              <pc:docMk/>
              <pc:sldMasterMk cId="2796043985" sldId="2147483673"/>
              <pc:sldLayoutMk cId="3698956165" sldId="2147483675"/>
              <ac:picMk id="10" creationId="{C374A04C-8D00-46F7-A6FE-AAA1DD7DEFA2}"/>
            </ac:picMkLst>
          </pc:picChg>
          <pc:picChg chg="add del">
            <ac:chgData name="Вячеслав Лозинский" userId="a71d2efdeef0b68b" providerId="LiveId" clId="{A861FE50-899C-4D42-B189-7FE90AEA3074}" dt="2021-06-18T15:10:52.055" v="1262" actId="22"/>
            <ac:picMkLst>
              <pc:docMk/>
              <pc:sldMasterMk cId="2796043985" sldId="2147483673"/>
              <pc:sldLayoutMk cId="3698956165" sldId="2147483675"/>
              <ac:picMk id="12" creationId="{1730B3A1-1E44-45D8-9283-31093CB7D7B6}"/>
            </ac:picMkLst>
          </pc:picChg>
        </pc:sldLayoutChg>
        <pc:sldLayoutChg chg="modSp mod">
          <pc:chgData name="Вячеслав Лозинский" userId="a71d2efdeef0b68b" providerId="LiveId" clId="{A861FE50-899C-4D42-B189-7FE90AEA3074}" dt="2021-06-18T08:45:10.286" v="220"/>
          <pc:sldLayoutMkLst>
            <pc:docMk/>
            <pc:sldMasterMk cId="2796043985" sldId="2147483673"/>
            <pc:sldLayoutMk cId="3279260468" sldId="2147483676"/>
          </pc:sldLayoutMkLst>
          <pc:spChg chg="mod">
            <ac:chgData name="Вячеслав Лозинский" userId="a71d2efdeef0b68b" providerId="LiveId" clId="{A861FE50-899C-4D42-B189-7FE90AEA3074}" dt="2021-06-18T08:45:10.286" v="220"/>
            <ac:spMkLst>
              <pc:docMk/>
              <pc:sldMasterMk cId="2796043985" sldId="2147483673"/>
              <pc:sldLayoutMk cId="3279260468" sldId="2147483676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24F57-5CEA-4234-9EE0-A10FCC34EE5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F6C2-64F5-4593-B609-C7A42FE60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Text To Speech </a:t>
            </a:r>
            <a:r>
              <a:rPr lang="en-US" b="0" dirty="0"/>
              <a:t>(</a:t>
            </a:r>
            <a:r>
              <a:rPr lang="en-US" b="1" i="1" dirty="0"/>
              <a:t>TTS</a:t>
            </a:r>
            <a:r>
              <a:rPr lang="en-US" b="0" dirty="0"/>
              <a:t>)</a:t>
            </a:r>
            <a:r>
              <a:rPr lang="en-US" dirty="0"/>
              <a:t> service used for recitation</a:t>
            </a:r>
            <a:r>
              <a:rPr lang="ru-RU" dirty="0"/>
              <a:t> </a:t>
            </a:r>
            <a:r>
              <a:rPr lang="en-US" dirty="0"/>
              <a:t>is </a:t>
            </a:r>
            <a:r>
              <a:rPr lang="en-US" b="1" i="0" u="sng" dirty="0"/>
              <a:t>https://ttsmp3.com/</a:t>
            </a:r>
          </a:p>
          <a:p>
            <a:r>
              <a:rPr lang="en-US" dirty="0"/>
              <a:t>Used voice is </a:t>
            </a:r>
            <a:r>
              <a:rPr lang="en-US" b="1" dirty="0"/>
              <a:t>US English / Joanna</a:t>
            </a:r>
            <a:r>
              <a:rPr lang="en-US" b="0" dirty="0"/>
              <a:t>.</a:t>
            </a:r>
          </a:p>
          <a:p>
            <a:r>
              <a:rPr lang="en-US" b="0" dirty="0"/>
              <a:t>In comments is written text for </a:t>
            </a:r>
            <a:r>
              <a:rPr lang="en-US" dirty="0"/>
              <a:t>recitation.</a:t>
            </a:r>
          </a:p>
          <a:p>
            <a:endParaRPr lang="en-US" b="0" dirty="0"/>
          </a:p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dirty="0"/>
              <a:t> &lt;break time="1s"/&gt;</a:t>
            </a:r>
          </a:p>
          <a:p>
            <a:endParaRPr lang="en-US" sz="1200" b="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Work with output data never been so simple</a:t>
            </a:r>
            <a:r>
              <a:rPr lang="en-US" sz="1200" b="0" dirty="0">
                <a:solidFill>
                  <a:srgbClr val="FFE66A"/>
                </a:solidFill>
                <a:latin typeface="Eras Bold ITC" panose="020B0907030504020204" pitchFamily="34" charset="0"/>
              </a:rPr>
              <a:t>!</a:t>
            </a:r>
            <a:endParaRPr lang="ru-U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SEE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All data should have visual representation and be represented in clear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Everything should be obvious from first look.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58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GIT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Primary place for reporting about any bugs and new features is on the screen: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80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MARKETPLACE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supports review mechanism.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Direct link is on the screen.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Will be great to see your rating there.</a:t>
            </a:r>
            <a:r>
              <a:rPr lang="en-US" dirty="0"/>
              <a:t> &lt;break time="0.2s"/&gt;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help to promote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and save time for development.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38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new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functionality it hasn't competitors but has one drawback -</a:t>
            </a:r>
            <a:r>
              <a:rPr lang="en-US" dirty="0"/>
              <a:t> &lt;break time="0.5s"/&gt;</a:t>
            </a:r>
            <a:r>
              <a:rPr lang="en-US" sz="1200" dirty="0"/>
              <a:t> IT IS UNKNOWN.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Any repost is your contribution into this product.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902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This presentation was created by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Design of this document was made by </a:t>
            </a:r>
            <a:r>
              <a:rPr lang="en-US" sz="1200" b="1" dirty="0">
                <a:solidFill>
                  <a:srgbClr val="FFE66A"/>
                </a:solidFill>
              </a:rPr>
              <a:t>Maria Lozinskaya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Direct link to the latest version of this document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24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Author and owner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</a:t>
            </a:r>
            <a:r>
              <a:rPr lang="en-US" sz="1200" b="1" dirty="0">
                <a:solidFill>
                  <a:srgbClr val="FFE66A"/>
                </a:solidFill>
              </a:rPr>
              <a:t>Viacheslav </a:t>
            </a:r>
            <a:r>
              <a:rPr lang="en-US" sz="1200" b="1" dirty="0" err="1">
                <a:solidFill>
                  <a:srgbClr val="FFE66A"/>
                </a:solidFill>
              </a:rPr>
              <a:t>Lozinskiy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Actual email and LinkedIn is on the screen.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65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1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HEAR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Everything that requires especial attention should have possibility to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b="1" dirty="0"/>
              <a:t> </a:t>
            </a:r>
            <a:r>
              <a:rPr lang="en-US" sz="1200" dirty="0"/>
              <a:t>mechanism.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FIND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should be possible to find by text substring.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Search initiating and switching to found result should be obvious and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5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should have possibility to change visibility of concrete messages or even whole sources.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Don’t want to see something</a:t>
            </a:r>
            <a:r>
              <a:rPr lang="en-US" dirty="0"/>
              <a:t> &lt;break time="0.5s"/&gt;</a:t>
            </a:r>
            <a:r>
              <a:rPr lang="en-US" sz="1200" dirty="0"/>
              <a:t> – make it invisible…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IS POSSIBLE TO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Everything that have special interest can be highlighted by desire of user.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Highlighted message or not highlighted should be obvious from first look.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1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SHOULD BE IN ONE PLACE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Many tools, much place for it, switching between it, rearrangement of it…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Forget it forever!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Only one place where all data will be collected and visualized.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6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EVERYTHING IN REAL TIME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Data collecting, transforming, filtering, highlighting and visualization should work simultaneously in real time without any delays.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Compilation process in parallel or executing of debugging program should not have any influence on work of application.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work quickly!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native for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color schemas: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dark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light </a:t>
            </a:r>
            <a:r>
              <a:rPr lang="en-US" sz="1200" dirty="0"/>
              <a:t>color schemas.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several message line styles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disabled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half-line</a:t>
            </a:r>
            <a:r>
              <a:rPr lang="en-US" sz="1200" i="1" dirty="0"/>
              <a:t>, </a:t>
            </a:r>
            <a:r>
              <a:rPr lang="en-US" sz="1200" b="1" i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):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screenshot demonstrates </a:t>
            </a:r>
            <a:r>
              <a:rPr lang="en-US" sz="1200" b="1" dirty="0">
                <a:solidFill>
                  <a:srgbClr val="FFE66A"/>
                </a:solidFill>
              </a:rPr>
              <a:t>half-line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E66A"/>
                </a:solidFill>
              </a:rPr>
              <a:t>full-line</a:t>
            </a:r>
            <a:r>
              <a:rPr lang="en-US" sz="1200" dirty="0"/>
              <a:t>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sources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attempt to reinvent the most used tools of any </a:t>
            </a:r>
            <a:r>
              <a:rPr lang="en-US" sz="12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1200" dirty="0"/>
              <a:t> (</a:t>
            </a:r>
            <a:r>
              <a:rPr lang="en-US" sz="1200" b="1" i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Functionality of all these tools is moved to single tool.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Result became simpler, smaller, faster and more functional than existing equivalents.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4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sources can be easily extended.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sources are additionally available in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by default: </a:t>
            </a:r>
            <a:r>
              <a:rPr lang="en-US" dirty="0"/>
              <a:t>&lt;break time="0.1s"/&gt;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Also, own sources can be added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supports these types for all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by default: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List of supported types can be easily extended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Example on the screen demonstrates how to do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doesn’t know all existing file formats, it is impossible!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However, it became possible using extensions to this product.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Now is written support for next file formats: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List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4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visualized from several sources simultaneously: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86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hierarchical data with unlimited deep: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89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different link buttons: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91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continuous operations: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7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have timestamps with date and time: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be represented as </a:t>
            </a:r>
            <a:r>
              <a:rPr lang="en-US" sz="1200" b="1" dirty="0">
                <a:solidFill>
                  <a:srgbClr val="FFE66A"/>
                </a:solidFill>
              </a:rPr>
              <a:t>NAME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FFE66A"/>
                </a:solidFill>
              </a:rPr>
              <a:t>VALUE</a:t>
            </a:r>
            <a:r>
              <a:rPr lang="en-US" sz="1200" b="1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Development of standard output tool is frozen, but it’s too week to be enough.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Nobody improve it</a:t>
            </a:r>
            <a:r>
              <a:rPr lang="en-US" dirty="0"/>
              <a:t> &lt;break time="0.2s"/&gt;</a:t>
            </a:r>
            <a:r>
              <a:rPr lang="en-US" sz="1200" dirty="0"/>
              <a:t> and it was a reason why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was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3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audio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7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picture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4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CHARTS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chart diagrams: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4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3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Trace messages can visualize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content directly injected into the message: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5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data tables: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6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text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</a:rPr>
              <a:t>VISUALIZATION OF VIDEO FILES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Trace messages can visualize playing of video files &lt;break time="0.3s"/&gt; (placed locally or remote):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4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ALIGNMENTS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complex controls can have different alignments: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6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COLORS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Visual elements can have own background and foreground colors: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based on this approach: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Output data / log files - its NOT A TEXT!</a:t>
            </a:r>
            <a:r>
              <a:rPr lang="en-US" dirty="0"/>
              <a:t> &lt;break time="0.7s"/&gt;</a:t>
            </a:r>
          </a:p>
          <a:p>
            <a:pPr marL="0" indent="0">
              <a:buNone/>
            </a:pPr>
            <a:endParaRPr lang="en-US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dirty="0"/>
              <a:t>It’s look strange</a:t>
            </a:r>
            <a:r>
              <a:rPr lang="en-US" dirty="0"/>
              <a:t> &lt;break time="0.2s"/&gt;</a:t>
            </a:r>
            <a:r>
              <a:rPr lang="en-US" sz="1200" dirty="0"/>
              <a:t> but seems almost nobody use this idea in own software products.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01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FONTS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Textual visual elements can use different font names and styles: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hidden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By pressing of close button will be hidden all similar messages.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Visibility of hidden messages is possible to restore.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06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played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be played by </a:t>
            </a:r>
            <a:r>
              <a:rPr lang="en-US" sz="1200" b="1" dirty="0">
                <a:solidFill>
                  <a:srgbClr val="FFE66A"/>
                </a:solidFill>
              </a:rPr>
              <a:t>Text To Speech</a:t>
            </a:r>
            <a:r>
              <a:rPr lang="en-US" sz="1200" dirty="0"/>
              <a:t>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7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Any trace message can be pinned by desire of user: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Such messages will not be removed on "</a:t>
            </a:r>
            <a:r>
              <a:rPr lang="en-US" sz="1200" b="1" dirty="0">
                <a:solidFill>
                  <a:srgbClr val="FFE66A"/>
                </a:solidFill>
              </a:rPr>
              <a:t>Clear all</a:t>
            </a:r>
            <a:r>
              <a:rPr lang="en-US" sz="1200" dirty="0"/>
              <a:t>"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2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Filtering its mechanism which simplify analyze of incoming data.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reduce amount of visible data and highlight some interesting messages.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Reducing of data is possible: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messages;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not interesting sources;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by hiding of all messages which don’t contain some substring</a:t>
            </a:r>
            <a:r>
              <a:rPr lang="en-US" dirty="0"/>
              <a:t> &lt;break time="0.5s"/&gt; </a:t>
            </a:r>
            <a:r>
              <a:rPr lang="en-US" sz="1200" dirty="0"/>
              <a:t>(</a:t>
            </a:r>
            <a:r>
              <a:rPr lang="en-US" sz="1200" i="1" dirty="0"/>
              <a:t>like </a:t>
            </a:r>
            <a:r>
              <a:rPr lang="en-US" sz="1200" b="1" i="1" dirty="0">
                <a:solidFill>
                  <a:srgbClr val="FFE66A"/>
                </a:solidFill>
              </a:rPr>
              <a:t>grep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is working in real time.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96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Showing only that messages which have required substring: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filtered.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CONTENT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substring in content: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4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COMMENT HIGHLIGHT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Highlighting all messages which have required substring in comment: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New messages will be also highlighted.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74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can show or hide any data source in one click: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949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project building.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give possibility to see current building process together with compilation errors and warnings.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Also available compilation status for each project and overall status.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1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Each trace message is complicated object with own visualization: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consist of next blocks: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Content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main text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text on the right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Message source and type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icons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date and time of on the left</a:t>
            </a:r>
            <a:r>
              <a:rPr lang="en-US" sz="1200" dirty="0"/>
              <a:t>);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Operations with message </a:t>
            </a:r>
            <a:r>
              <a:rPr lang="en-US" dirty="0"/>
              <a:t>&lt;break time="0.3s"/&gt;</a:t>
            </a:r>
            <a:r>
              <a:rPr lang="en-US" sz="1200" dirty="0"/>
              <a:t> (</a:t>
            </a:r>
            <a:r>
              <a:rPr lang="en-US" sz="1200" i="1" dirty="0"/>
              <a:t>buttons on the right</a:t>
            </a:r>
            <a:r>
              <a:rPr lang="en-US" sz="12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54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STATUS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Summary about how many projects compiled successfully and failed is here: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60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PROCESS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Detailed information about build process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04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COMPILATION RESULTS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about compilation results is available for each project: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completely new user experience in software debugging.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give possibility not only to see current state of application debugging, but to do it in the past.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It’s convenient mechanism, but also, it’s new vision of </a:t>
            </a:r>
            <a:r>
              <a:rPr lang="en-US" sz="1200" b="1" dirty="0">
                <a:solidFill>
                  <a:srgbClr val="FFE66A"/>
                </a:solidFill>
              </a:rPr>
              <a:t>Time Travel Debugging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8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BREAKPOINTS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application stops on breakpoints: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The latest breakpoint shows call stack automatically.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5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EXCEPTIONS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Detailed information is visualized for each thrown exceptions: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Stack trace with local variables is also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CALL STACKS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Call stack will be visualized for each breakpoint or exception: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Number of function calls can be restricted by user preferences.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7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VARIABLES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Local variables can be visualized for each function call: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Amount of data can be restricted by timeout and deep of extracted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NESTINGS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Collecting of data for classes and structures can have different deep.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be restricted by user preferences and timeouts.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68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TIMEOUTS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1200" dirty="0"/>
              <a:t>Their extraction can take a lot of time.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to do it without any restrictions, this operation will make huge penalties for debugged process.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Therefore, data extracting will be stopped by ending of this operation or by exceeding of some interval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0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should solve only 3 problem: </a:t>
            </a:r>
            <a:r>
              <a:rPr lang="en-US" dirty="0"/>
              <a:t>&lt;break time="0.2s"/&gt;</a:t>
            </a:r>
            <a:r>
              <a:rPr lang="en-US" sz="1200" dirty="0"/>
              <a:t>simplicity, </a:t>
            </a:r>
            <a:r>
              <a:rPr lang="en-US" dirty="0"/>
              <a:t>&lt;break time="0.2s"/&gt;</a:t>
            </a:r>
            <a:r>
              <a:rPr lang="en-US" sz="1200" dirty="0"/>
              <a:t> simplicity </a:t>
            </a:r>
            <a:r>
              <a:rPr lang="en-US" dirty="0"/>
              <a:t>&lt;break time="0.2s"/&gt;</a:t>
            </a:r>
            <a:r>
              <a:rPr lang="en-US" sz="1200" dirty="0"/>
              <a:t> and simplicity.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learn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use it;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Simply to change it.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19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</a:rPr>
              <a:t>SETTINGS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User have possibility to change any preferences by popup menu: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41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b="1" dirty="0"/>
              <a:t> </a:t>
            </a:r>
            <a:r>
              <a:rPr lang="en-US" sz="1200" b="0" dirty="0"/>
              <a:t>is new data definition language integrated into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substitution of </a:t>
            </a:r>
            <a:r>
              <a:rPr lang="en-US" sz="1200" b="1" dirty="0">
                <a:solidFill>
                  <a:srgbClr val="FFE66A"/>
                </a:solidFill>
              </a:rPr>
              <a:t>XML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JSON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YAML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INI</a:t>
            </a:r>
            <a:r>
              <a:rPr lang="en-US" sz="1200" dirty="0"/>
              <a:t> and other such languages;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standard for logging;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used as new data container;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It can be easily extended for many other goals...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3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will be defined as </a:t>
            </a:r>
            <a:r>
              <a:rPr lang="en-US" sz="1200" b="1" dirty="0">
                <a:solidFill>
                  <a:srgbClr val="FFE66A"/>
                </a:solidFill>
              </a:rPr>
              <a:t>ISO</a:t>
            </a:r>
            <a:r>
              <a:rPr lang="en-US" sz="1200" dirty="0"/>
              <a:t> standard and specification will be available for all for free.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Any limitations with using, integrating to own products, commercial and noncommercial using will be absent.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 further development of this language </a:t>
            </a:r>
            <a:r>
              <a:rPr lang="en-US" sz="1200" b="1" dirty="0">
                <a:solidFill>
                  <a:srgbClr val="FF0000"/>
                </a:solidFill>
              </a:rPr>
              <a:t>MUST BE COORDINATED</a:t>
            </a:r>
            <a:r>
              <a:rPr lang="en-US" sz="1200" b="1" dirty="0">
                <a:solidFill>
                  <a:srgbClr val="F9E168"/>
                </a:solidFill>
              </a:rPr>
              <a:t> </a:t>
            </a:r>
            <a:r>
              <a:rPr lang="en-US" sz="1200" dirty="0"/>
              <a:t>with author of this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81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Will be prepared additional presentation about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292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>
                <a:latin typeface="Consolas" panose="020B0609020204030204" pitchFamily="49" charset="0"/>
              </a:rPr>
              <a:t> can visualize trace messages received from:</a:t>
            </a:r>
            <a:r>
              <a:rPr lang="en-US" dirty="0"/>
              <a:t> &lt;break time="0.5s"/&gt;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 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  <a:r>
              <a:rPr lang="en-US" sz="2400" dirty="0"/>
              <a:t> &lt;break time="0.5s"/&gt;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47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800" dirty="0"/>
              <a:t> &lt;break time="0.5s"/&gt;</a:t>
            </a:r>
            <a:r>
              <a:rPr lang="en-US" sz="8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8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" dirty="0"/>
              <a:t>Example on the screen demonstrates how to send </a:t>
            </a:r>
            <a:r>
              <a:rPr lang="en-US" sz="800" b="1" dirty="0">
                <a:solidFill>
                  <a:srgbClr val="FFE66A"/>
                </a:solidFill>
              </a:rPr>
              <a:t>TML</a:t>
            </a:r>
            <a:r>
              <a:rPr lang="en-US" sz="800" dirty="0"/>
              <a:t> message directly from source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18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API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send message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b="1" dirty="0"/>
              <a:t> </a:t>
            </a:r>
            <a:r>
              <a:rPr lang="en-US" sz="1200" dirty="0"/>
              <a:t>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8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FROM METAOUTPUT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New message is possible to send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25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TML pattern</a:t>
            </a:r>
            <a:r>
              <a:rPr lang="en-US" sz="1200" dirty="0"/>
              <a:t> is official extension of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FFE6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such pattern add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new attributes which are focused on using in some application area.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Some patterns, which can be commonly used will be accepted as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9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TML.CORE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TML.CORE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Hierarchy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Links </a:t>
            </a:r>
            <a:r>
              <a:rPr lang="en-US" dirty="0"/>
              <a:t>&lt;break time="0.3s"/&gt;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/>
              <a:t>Metadata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Sources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Timestamps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Types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4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COMPLEXITY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Doesn't matter which kind of data is used, it should be visualized in natural form.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Everything must be clear without any learning and any explanations.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TML.ACTION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TML.ACTION</a:t>
            </a:r>
            <a:r>
              <a:rPr lang="en-US" sz="1200" b="1" dirty="0"/>
              <a:t> </a:t>
            </a:r>
            <a:r>
              <a:rPr lang="en-US" sz="1200" dirty="0"/>
              <a:t>provides such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Commands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Conditions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Transformations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Translations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9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TML.VIEWER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Pattern </a:t>
            </a:r>
            <a:r>
              <a:rPr lang="en-US" sz="1200" b="1" dirty="0">
                <a:solidFill>
                  <a:srgbClr val="FFE66A"/>
                </a:solidFill>
              </a:rPr>
              <a:t>TML.VIEWER</a:t>
            </a:r>
            <a:r>
              <a:rPr lang="en-US" sz="1200" b="1" dirty="0"/>
              <a:t> </a:t>
            </a:r>
            <a:r>
              <a:rPr lang="en-US" sz="1200" dirty="0"/>
              <a:t>add next functionality to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Alignments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Colors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Controls </a:t>
            </a:r>
            <a:r>
              <a:rPr lang="en-US" dirty="0"/>
              <a:t>&lt;break time="0.3s"/&gt;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Fonts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58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in development.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uses </a:t>
            </a:r>
            <a:r>
              <a:rPr lang="en-US" sz="1200" b="1" dirty="0">
                <a:solidFill>
                  <a:srgbClr val="FFE66A"/>
                </a:solidFill>
              </a:rPr>
              <a:t>English</a:t>
            </a:r>
            <a:r>
              <a:rPr lang="en-US" sz="1200" dirty="0"/>
              <a:t> localization by default.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However, any string in user interface or any string in output can be translated to any other language using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can do any user which need it.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680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basic functionality, and mechanism how to expend it.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mechanism is small and simple and it available using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implemented as </a:t>
            </a:r>
            <a:r>
              <a:rPr lang="en-US" sz="1200" b="1" dirty="0">
                <a:solidFill>
                  <a:srgbClr val="FFE66A"/>
                </a:solidFill>
              </a:rPr>
              <a:t>NuGet</a:t>
            </a:r>
            <a:r>
              <a:rPr lang="en-US" sz="1200" dirty="0"/>
              <a:t> package. It available by direct link is on the screen. </a:t>
            </a:r>
            <a:r>
              <a:rPr lang="en-US" dirty="0"/>
              <a:t>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library is open-source and source files. It available by direct link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406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.NET Framework</a:t>
            </a:r>
            <a:r>
              <a:rPr lang="en-US" sz="1200" b="1" dirty="0"/>
              <a:t> 4.5</a:t>
            </a:r>
            <a:r>
              <a:rPr lang="en-US" sz="1200" dirty="0"/>
              <a:t>+.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platforms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29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Now implemented support only for </a:t>
            </a:r>
            <a:r>
              <a:rPr lang="en-US" sz="1200" b="1" dirty="0">
                <a:solidFill>
                  <a:srgbClr val="FFE66A"/>
                </a:solidFill>
              </a:rPr>
              <a:t>C Sharp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rgbClr val="FFE66A"/>
                </a:solidFill>
              </a:rPr>
              <a:t>C++ CLI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 of the most popular languages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6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PREVIEW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visualization of unknown for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file formats.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63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SOURCE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data from new sources.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58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EXPORT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data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to some specific file format (for example log file).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SUPPORT ANY DATA TYPES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Text messages, hierarchical data, audio, video, pictures or even </a:t>
            </a:r>
            <a:r>
              <a:rPr lang="en-US" sz="1200" b="1" dirty="0">
                <a:solidFill>
                  <a:srgbClr val="FFE66A"/>
                </a:solidFill>
              </a:rPr>
              <a:t>HTML</a:t>
            </a:r>
            <a:r>
              <a:rPr lang="en-US" sz="1200" dirty="0"/>
              <a:t> pages should be visualized as is directly from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608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IMPORT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extension type is responsible for 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imported data in some specific file format (</a:t>
            </a:r>
            <a:r>
              <a:rPr lang="en-US" sz="1200" i="1" dirty="0"/>
              <a:t>for example log file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Example on the screen demonstrates how to make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5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Each file which have some </a:t>
            </a:r>
            <a:r>
              <a:rPr lang="en-US" sz="1200" b="1" dirty="0">
                <a:solidFill>
                  <a:srgbClr val="FFE66A"/>
                </a:solidFill>
              </a:rPr>
              <a:t>URL</a:t>
            </a:r>
            <a:r>
              <a:rPr lang="en-US" sz="1200" dirty="0"/>
              <a:t> can be previewed by installed extension.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specialized extension is found, it will be responsible for visualization.</a:t>
            </a:r>
            <a:r>
              <a:rPr lang="en-US" sz="1200" b="1" dirty="0">
                <a:solidFill>
                  <a:srgbClr val="FFE66A"/>
                </a:solidFill>
              </a:rPr>
              <a:t>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Otherwise, will be used generic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6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Installing of new extensions is possible from </a:t>
            </a:r>
            <a:r>
              <a:rPr lang="en-US" sz="1200" b="1" dirty="0">
                <a:solidFill>
                  <a:srgbClr val="FFE66A"/>
                </a:solidFill>
              </a:rPr>
              <a:t>Visual Studio Marketplace</a:t>
            </a:r>
            <a:r>
              <a:rPr lang="en-US" dirty="0"/>
              <a:t> by link on the screen.</a:t>
            </a:r>
            <a:r>
              <a:rPr lang="en-US" sz="1200" dirty="0"/>
              <a:t> </a:t>
            </a:r>
            <a:r>
              <a:rPr lang="en-US" dirty="0"/>
              <a:t>&lt;break time="0.5s"/&gt;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Also, it is possible to make directly from </a:t>
            </a:r>
            <a:r>
              <a:rPr lang="en-US" sz="1200" b="1" dirty="0">
                <a:solidFill>
                  <a:srgbClr val="FFE66A"/>
                </a:solidFill>
              </a:rPr>
              <a:t>IDE: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006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simplest way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 is to use </a:t>
            </a: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E66A"/>
                </a:solidFill>
              </a:rPr>
              <a:t>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It provide enough mechanisms to write next types of extensions: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PREVIEW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visualization of required file formats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SOURCE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sending to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i="1" dirty="0"/>
              <a:t> data from some asynchronous source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IMPORT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import data from file in required format to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b="1" dirty="0"/>
              <a:t>EXPORT</a:t>
            </a:r>
            <a:r>
              <a:rPr lang="en-US" sz="1200" dirty="0"/>
              <a:t> </a:t>
            </a:r>
            <a:r>
              <a:rPr lang="en-US" dirty="0"/>
              <a:t>&lt;break time="0.5s"/&gt; </a:t>
            </a:r>
            <a:r>
              <a:rPr lang="en-US" sz="1200" dirty="0"/>
              <a:t>(</a:t>
            </a:r>
            <a:r>
              <a:rPr lang="en-US" sz="1200" i="1" dirty="0"/>
              <a:t>export data from 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i="1" dirty="0"/>
              <a:t> to file in required format</a:t>
            </a:r>
            <a:r>
              <a:rPr lang="en-US" sz="1200" dirty="0"/>
              <a:t>).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6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provides several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s for next goals: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; </a:t>
            </a:r>
            <a:r>
              <a:rPr lang="en-US" dirty="0"/>
              <a:t>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control in own applications;</a:t>
            </a:r>
            <a:r>
              <a:rPr lang="en-US" dirty="0"/>
              <a:t> &lt;break time="0.5s"/&gt;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Using of </a:t>
            </a:r>
            <a:r>
              <a:rPr lang="en-US" sz="1200" b="1" dirty="0">
                <a:solidFill>
                  <a:srgbClr val="FFE66A"/>
                </a:solidFill>
              </a:rPr>
              <a:t>Trace Message Language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b="1" i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) in own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421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CLIENT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write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extensions.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 Client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/>
              <a:t>library is available by link on the screen. </a:t>
            </a:r>
            <a:r>
              <a:rPr lang="en-US" dirty="0"/>
              <a:t>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Samples with using of 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are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947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SERVER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This </a:t>
            </a:r>
            <a:r>
              <a:rPr lang="en-US" sz="1200" b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language to own application.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will support all available </a:t>
            </a:r>
            <a:r>
              <a:rPr lang="en-US" sz="1200" b="1" dirty="0">
                <a:solidFill>
                  <a:srgbClr val="FFE66A"/>
                </a:solidFill>
              </a:rPr>
              <a:t>TML</a:t>
            </a:r>
            <a:r>
              <a:rPr lang="en-US" sz="1200" dirty="0"/>
              <a:t> patterns and provide possibility to include all available extensions.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METAOUTPUT API:</a:t>
            </a:r>
            <a:r>
              <a:rPr lang="en-US" dirty="0"/>
              <a:t> &lt;break time="0.5s"/&gt; </a:t>
            </a:r>
            <a:r>
              <a:rPr lang="en-US" b="1" dirty="0"/>
              <a:t>VIEWER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b="1" dirty="0"/>
              <a:t>API</a:t>
            </a:r>
            <a:r>
              <a:rPr lang="en-US" dirty="0"/>
              <a:t> provides possibility to integrate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dirty="0"/>
              <a:t> control to own application. &lt;break time="0.5s"/&gt;</a:t>
            </a:r>
          </a:p>
          <a:p>
            <a:endParaRPr lang="en-US" dirty="0"/>
          </a:p>
          <a:p>
            <a:r>
              <a:rPr lang="en-US" dirty="0"/>
              <a:t>Implementation is planned.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8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can be integrated into any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or editor using official plugin mechanism</a:t>
            </a:r>
            <a:r>
              <a:rPr lang="en-US" dirty="0"/>
              <a:t> &lt;break time="0.3s"/&gt;</a:t>
            </a:r>
            <a:r>
              <a:rPr lang="en-US" sz="1200" dirty="0"/>
              <a:t> (</a:t>
            </a:r>
            <a:r>
              <a:rPr lang="en-US" sz="1200" i="1" dirty="0"/>
              <a:t>only for that products, who provide such </a:t>
            </a:r>
            <a:r>
              <a:rPr lang="en-US" sz="1200" b="1" i="1" dirty="0">
                <a:solidFill>
                  <a:srgbClr val="FFE66A"/>
                </a:solidFill>
              </a:rPr>
              <a:t>API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doesn’t provide any influence on existing functionality, and it is working in parallel with standard tools and installed extensions from other vendors.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725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</a:t>
            </a:r>
            <a:r>
              <a:rPr lang="en-US" sz="1200" b="1" dirty="0"/>
              <a:t> </a:t>
            </a:r>
            <a:r>
              <a:rPr lang="en-US" sz="1200" dirty="0"/>
              <a:t>is already implemented.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Supported versions are: </a:t>
            </a:r>
            <a:r>
              <a:rPr lang="en-US" sz="1200" b="1" dirty="0">
                <a:solidFill>
                  <a:srgbClr val="FFE66A"/>
                </a:solidFill>
              </a:rPr>
              <a:t>2015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2017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FFE66A"/>
                </a:solidFill>
              </a:rPr>
              <a:t>2019, 2022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 to this plugin is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GOAL: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VISUALIZE ANY DATA SOURCES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from different sources should be performed and visualized in one place simultaneously.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2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VISUAL STUDIO 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Visual Studio Code</a:t>
            </a:r>
            <a:r>
              <a:rPr lang="en-US" sz="1200" b="1" dirty="0"/>
              <a:t> </a:t>
            </a:r>
            <a:r>
              <a:rPr lang="en-US" sz="1200" dirty="0"/>
              <a:t>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17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ECLIPSE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Eclipse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803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</a:t>
            </a:r>
            <a:r>
              <a:rPr lang="en-US" dirty="0"/>
              <a:t> &lt;break time="0.5s"/&gt;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XCODE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Plugin for </a:t>
            </a:r>
            <a:r>
              <a:rPr lang="en-US" sz="1200" b="1" dirty="0">
                <a:solidFill>
                  <a:srgbClr val="FFE66A"/>
                </a:solidFill>
              </a:rPr>
              <a:t>XCode</a:t>
            </a:r>
            <a:r>
              <a:rPr lang="en-US" sz="1200" dirty="0"/>
              <a:t> is not implemented yet.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Implementation is planned.</a:t>
            </a:r>
            <a:endParaRPr lang="ru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05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Support for all popular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will be implemented in any case.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Integration with other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s or editors is optional.</a:t>
            </a:r>
            <a:r>
              <a:rPr lang="en-US" dirty="0"/>
              <a:t> &lt;break time="0.3s"/&gt;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is possible if owner of such product will finance this implementation and further support.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As alternative, development can be for free in case of significant promotion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you are user of such </a:t>
            </a:r>
            <a:r>
              <a:rPr lang="en-US" sz="1200" b="1" dirty="0">
                <a:solidFill>
                  <a:srgbClr val="FFE66A"/>
                </a:solidFill>
              </a:rPr>
              <a:t>IDE</a:t>
            </a:r>
            <a:r>
              <a:rPr lang="en-US" sz="1200" dirty="0"/>
              <a:t> and want to use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there, please send them this document. It will give possibility at least to start thinking about such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0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endParaRPr lang="en-US" sz="1200" dirty="0">
              <a:solidFill>
                <a:srgbClr val="FFE66A"/>
              </a:solidFill>
              <a:latin typeface="Eras Bold ITC" panose="020B0907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has proprietary license which provide next rights: </a:t>
            </a:r>
            <a:r>
              <a:rPr lang="en-US" dirty="0"/>
              <a:t>&lt;break time="0.5s"/&gt;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b="1" i="1" dirty="0">
                <a:solidFill>
                  <a:schemeClr val="bg1"/>
                </a:solidFill>
              </a:rPr>
              <a:t>Permissions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Commercial</a:t>
            </a:r>
            <a:r>
              <a:rPr lang="ru-RU" sz="1200" dirty="0">
                <a:solidFill>
                  <a:srgbClr val="92D050"/>
                </a:solidFill>
              </a:rPr>
              <a:t> </a:t>
            </a:r>
            <a:r>
              <a:rPr lang="en-US" sz="1200" dirty="0">
                <a:solidFill>
                  <a:srgbClr val="92D050"/>
                </a:solidFill>
              </a:rPr>
              <a:t>use.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Display.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92D050"/>
                </a:solidFill>
              </a:rPr>
              <a:t>Distribution.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92D05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200" dirty="0">
                <a:solidFill>
                  <a:srgbClr val="92D050"/>
                </a:solidFill>
              </a:rPr>
              <a:t>Private use.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indent="0">
              <a:buFont typeface="Arial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i="1" dirty="0">
                <a:solidFill>
                  <a:schemeClr val="bg1"/>
                </a:solidFill>
              </a:rPr>
              <a:t>Limitations </a:t>
            </a:r>
            <a:r>
              <a:rPr lang="en-US" dirty="0"/>
              <a:t>&lt;break time="0.5s"/&gt;</a:t>
            </a:r>
            <a:endParaRPr lang="en-US" sz="1200" b="1" i="1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Disclosure.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Liability.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Modification.</a:t>
            </a:r>
            <a:r>
              <a:rPr lang="en-US" dirty="0"/>
              <a:t> &lt;break time="0.1s"/&gt;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</a:rPr>
              <a:t>Warranty.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565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r>
              <a:rPr lang="en-US" dirty="0"/>
              <a:t> &lt;break time="1s"/&gt;</a:t>
            </a:r>
          </a:p>
          <a:p>
            <a:endParaRPr lang="en-US" dirty="0"/>
          </a:p>
          <a:p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freeware software.</a:t>
            </a:r>
            <a:r>
              <a:rPr lang="en-US" dirty="0"/>
              <a:t> &lt;break time="0.5s"/&gt;</a:t>
            </a:r>
          </a:p>
          <a:p>
            <a:endParaRPr lang="en-US" dirty="0"/>
          </a:p>
          <a:p>
            <a:r>
              <a:rPr lang="en-US" sz="12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69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This community, it is about effectiveness. </a:t>
            </a:r>
            <a:r>
              <a:rPr lang="en-US" dirty="0"/>
              <a:t>&lt;break time="0.5s"/&gt;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Do more by less efforts!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ideas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news is here... </a:t>
            </a:r>
            <a:r>
              <a:rPr lang="en-US" dirty="0"/>
              <a:t>&lt;break time="0.5s"/&gt;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Any questions is here too... </a:t>
            </a:r>
            <a:r>
              <a:rPr lang="en-US" dirty="0"/>
              <a:t>&lt;break time="1s"/&gt;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Join 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53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656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</a:t>
            </a:r>
            <a:r>
              <a:rPr lang="en-US" dirty="0"/>
              <a:t> &lt;break time="0.5s"/&gt;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>
                <a:solidFill>
                  <a:srgbClr val="FFE66A"/>
                </a:solidFill>
                <a:latin typeface="Eras Bold ITC" panose="020B0907030504020204" pitchFamily="34" charset="0"/>
              </a:rPr>
              <a:t> </a:t>
            </a:r>
            <a:r>
              <a:rPr lang="en-US" dirty="0"/>
              <a:t>&lt;break time="1s"/&gt;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Official community of </a:t>
            </a:r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TML</a:t>
            </a:r>
            <a:r>
              <a:rPr lang="en-US" sz="1200" dirty="0"/>
              <a:t> is available by link on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9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r>
              <a:rPr lang="en-US" dirty="0"/>
              <a:t> &lt;break time="1s"/&gt;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/>
              <a:t>Improvement of </a:t>
            </a:r>
            <a:r>
              <a:rPr lang="en-US" sz="1200" b="1" dirty="0">
                <a:solidFill>
                  <a:srgbClr val="FFE66A"/>
                </a:solidFill>
              </a:rPr>
              <a:t>METAOUTPUT</a:t>
            </a:r>
            <a:r>
              <a:rPr lang="en-US" sz="1200" b="1" dirty="0"/>
              <a:t> </a:t>
            </a:r>
            <a:r>
              <a:rPr lang="en-US" sz="1200" dirty="0"/>
              <a:t>is impossible without feedbacks from real users.</a:t>
            </a:r>
            <a:r>
              <a:rPr lang="en-US" dirty="0"/>
              <a:t> &lt;break time="0.5s"/&gt;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It is very important part of development, and if you have some concerns or see any bug</a:t>
            </a:r>
            <a:r>
              <a:rPr lang="en-US" dirty="0"/>
              <a:t> &lt;break time="0.5s"/&gt;</a:t>
            </a:r>
            <a:r>
              <a:rPr lang="en-US" sz="1200" dirty="0"/>
              <a:t> – </a:t>
            </a:r>
            <a:r>
              <a:rPr lang="en-US" sz="1200" dirty="0">
                <a:solidFill>
                  <a:srgbClr val="FF0000"/>
                </a:solidFill>
              </a:rPr>
              <a:t>don’t hesitate and report it!</a:t>
            </a:r>
            <a:r>
              <a:rPr lang="en-US" dirty="0"/>
              <a:t> &lt;break time="0.5s"/&gt;</a:t>
            </a:r>
            <a:endParaRPr lang="en-US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found bugs will be fixed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often in the nearest release</a:t>
            </a:r>
            <a:r>
              <a:rPr lang="en-US" sz="1200" dirty="0"/>
              <a:t>).</a:t>
            </a:r>
            <a:r>
              <a:rPr lang="en-US" dirty="0"/>
              <a:t> &lt;break time="0.5s"/&gt;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All new feature requests will be performed</a:t>
            </a:r>
            <a:r>
              <a:rPr lang="en-US" dirty="0"/>
              <a:t> &lt;break time="0.5s"/&gt;</a:t>
            </a:r>
            <a:r>
              <a:rPr lang="en-US" sz="1200" dirty="0"/>
              <a:t> (</a:t>
            </a:r>
            <a:r>
              <a:rPr lang="en-US" sz="1200" i="1" dirty="0"/>
              <a:t>the most useful of them will be implemented</a:t>
            </a:r>
            <a:r>
              <a:rPr lang="en-US" sz="120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F6C2-64F5-4593-B609-C7A42FE60E0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0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3541" y="2139951"/>
            <a:ext cx="7126234" cy="2264902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3541" y="4646927"/>
            <a:ext cx="7126233" cy="1467349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4848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4774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5720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6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81973"/>
            <a:ext cx="10994760" cy="1018035"/>
          </a:xfrm>
        </p:spPr>
        <p:txBody>
          <a:bodyPr>
            <a:normAutofit/>
          </a:bodyPr>
          <a:lstStyle>
            <a:lvl1pPr algn="l">
              <a:defRPr lang="en-US" sz="4800" kern="1200" baseline="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marL="457189" indent="-457189" algn="l">
              <a:buFont typeface="Wingdings" panose="05000000000000000000" pitchFamily="2" charset="2"/>
              <a:buChar char="v"/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2AF7FB1-7639-41A0-8CB5-C74B7792C7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51" y="467535"/>
            <a:ext cx="846909" cy="8469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F689CB-AF77-4817-AE34-51A361AD691B}"/>
              </a:ext>
            </a:extLst>
          </p:cNvPr>
          <p:cNvSpPr/>
          <p:nvPr userDrawn="1"/>
        </p:nvSpPr>
        <p:spPr>
          <a:xfrm>
            <a:off x="0" y="1630907"/>
            <a:ext cx="12192000" cy="45719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66A"/>
                                      </p:to>
                                    </p:animClr>
                                    <p:set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1081" y="374900"/>
            <a:ext cx="9148184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081" y="1392935"/>
            <a:ext cx="9148184" cy="4885021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7926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80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2271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840" y="374901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1496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0349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76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065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3A13F-D5E6-4491-83CF-85EBA9699740}" type="datetimeFigureOut">
              <a:rPr lang="ru-UA" smtClean="0"/>
              <a:t>07/07/2021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2AE4-A9FF-41BF-97D3-CCCC1681F73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604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0.mp3"/><Relationship Id="rId1" Type="http://schemas.microsoft.com/office/2007/relationships/media" Target="../media/media100.mp3"/><Relationship Id="rId6" Type="http://schemas.openxmlformats.org/officeDocument/2006/relationships/image" Target="../media/image7.png"/><Relationship Id="rId5" Type="http://schemas.openxmlformats.org/officeDocument/2006/relationships/hyperlink" Target="https://github.com/viacheslav-lozinskyi/MetaOutput/issues" TargetMode="Externa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1.mp3"/><Relationship Id="rId1" Type="http://schemas.microsoft.com/office/2007/relationships/media" Target="../media/media101.mp3"/><Relationship Id="rId6" Type="http://schemas.openxmlformats.org/officeDocument/2006/relationships/image" Target="../media/image7.png"/><Relationship Id="rId5" Type="http://schemas.openxmlformats.org/officeDocument/2006/relationships/hyperlink" Target="https://marketplace.visualstudio.com/items?itemName=ViacheslavLozinskyi.MetaOutput&amp;ssr=false#review-details" TargetMode="External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2.mp3"/><Relationship Id="rId1" Type="http://schemas.microsoft.com/office/2007/relationships/media" Target="../media/media10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3.mp3"/><Relationship Id="rId1" Type="http://schemas.microsoft.com/office/2007/relationships/media" Target="../media/media103.mp3"/><Relationship Id="rId6" Type="http://schemas.openxmlformats.org/officeDocument/2006/relationships/hyperlink" Target="https://bit.ly/metaoutput-presentation-youtube" TargetMode="External"/><Relationship Id="rId5" Type="http://schemas.openxmlformats.org/officeDocument/2006/relationships/hyperlink" Target="https://bit.ly/metaoutput-presentation-pdf" TargetMode="External"/><Relationship Id="rId4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4.mp3"/><Relationship Id="rId1" Type="http://schemas.microsoft.com/office/2007/relationships/media" Target="../media/media104.mp3"/><Relationship Id="rId6" Type="http://schemas.openxmlformats.org/officeDocument/2006/relationships/hyperlink" Target="https://www.linkedin.com/in/viacheslav-lozinskyi-a70750177/" TargetMode="External"/><Relationship Id="rId5" Type="http://schemas.openxmlformats.org/officeDocument/2006/relationships/hyperlink" Target="mailto:viacheslav.lozinskyi@gmail.com" TargetMode="External"/><Relationship Id="rId4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5.mp3"/><Relationship Id="rId1" Type="http://schemas.microsoft.com/office/2007/relationships/media" Target="../media/media10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audio" Target="../media/media19.mp3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microsoft.com/office/2007/relationships/media" Target="../media/media19.mp3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7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6.png"/><Relationship Id="rId7" Type="http://schemas.openxmlformats.org/officeDocument/2006/relationships/image" Target="../media/image1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audio" Target="../media/media21.mp3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microsoft.com/office/2007/relationships/media" Target="../media/media21.mp3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7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9" Type="http://schemas.openxmlformats.org/officeDocument/2006/relationships/image" Target="../media/image110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2" Type="http://schemas.openxmlformats.org/officeDocument/2006/relationships/audio" Target="../media/media23.mp3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microsoft.com/office/2007/relationships/media" Target="../media/media23.mp3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png"/><Relationship Id="rId5" Type="http://schemas.openxmlformats.org/officeDocument/2006/relationships/image" Target="../media/image7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7.png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7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7.png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7.png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7.png"/><Relationship Id="rId5" Type="http://schemas.openxmlformats.org/officeDocument/2006/relationships/image" Target="../media/image11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7.png"/><Relationship Id="rId5" Type="http://schemas.openxmlformats.org/officeDocument/2006/relationships/image" Target="../media/image11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7.png"/><Relationship Id="rId5" Type="http://schemas.openxmlformats.org/officeDocument/2006/relationships/image" Target="../media/image11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image" Target="../media/image7.png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image" Target="../media/image7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7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6" Type="http://schemas.openxmlformats.org/officeDocument/2006/relationships/image" Target="../media/image7.png"/><Relationship Id="rId5" Type="http://schemas.openxmlformats.org/officeDocument/2006/relationships/image" Target="../media/image123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6" Type="http://schemas.openxmlformats.org/officeDocument/2006/relationships/image" Target="../media/image7.png"/><Relationship Id="rId5" Type="http://schemas.openxmlformats.org/officeDocument/2006/relationships/image" Target="../media/image124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image" Target="../media/image7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image" Target="../media/image7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image" Target="../media/image7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image" Target="../media/image7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6" Type="http://schemas.openxmlformats.org/officeDocument/2006/relationships/image" Target="../media/image7.png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image" Target="../media/image7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image" Target="../media/image7.png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p3"/><Relationship Id="rId1" Type="http://schemas.microsoft.com/office/2007/relationships/media" Target="../media/media48.mp3"/><Relationship Id="rId6" Type="http://schemas.openxmlformats.org/officeDocument/2006/relationships/image" Target="../media/image7.png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image" Target="../media/image7.png"/><Relationship Id="rId5" Type="http://schemas.openxmlformats.org/officeDocument/2006/relationships/image" Target="../media/image135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6" Type="http://schemas.openxmlformats.org/officeDocument/2006/relationships/image" Target="../media/image7.png"/><Relationship Id="rId5" Type="http://schemas.openxmlformats.org/officeDocument/2006/relationships/image" Target="../media/image136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image" Target="../media/image7.png"/><Relationship Id="rId5" Type="http://schemas.openxmlformats.org/officeDocument/2006/relationships/image" Target="../media/image137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p3"/><Relationship Id="rId1" Type="http://schemas.microsoft.com/office/2007/relationships/media" Target="../media/media57.mp3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p3"/><Relationship Id="rId1" Type="http://schemas.microsoft.com/office/2007/relationships/media" Target="../media/media60.mp3"/><Relationship Id="rId6" Type="http://schemas.openxmlformats.org/officeDocument/2006/relationships/image" Target="../media/image7.png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p3"/><Relationship Id="rId1" Type="http://schemas.microsoft.com/office/2007/relationships/media" Target="../media/media6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p3"/><Relationship Id="rId1" Type="http://schemas.microsoft.com/office/2007/relationships/media" Target="../media/media6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p3"/><Relationship Id="rId1" Type="http://schemas.microsoft.com/office/2007/relationships/media" Target="../media/media6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image" Target="../media/image7.png"/><Relationship Id="rId5" Type="http://schemas.openxmlformats.org/officeDocument/2006/relationships/image" Target="../media/image140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p3"/><Relationship Id="rId1" Type="http://schemas.microsoft.com/office/2007/relationships/media" Target="../media/media6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p3"/><Relationship Id="rId1" Type="http://schemas.microsoft.com/office/2007/relationships/media" Target="../media/media6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mp3"/><Relationship Id="rId1" Type="http://schemas.microsoft.com/office/2007/relationships/media" Target="../media/media7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4.mp3"/><Relationship Id="rId1" Type="http://schemas.microsoft.com/office/2007/relationships/media" Target="../media/media74.mp3"/><Relationship Id="rId6" Type="http://schemas.openxmlformats.org/officeDocument/2006/relationships/hyperlink" Target="https://github.com/viacheslav-lozinskyi/MetaOutput" TargetMode="External"/><Relationship Id="rId5" Type="http://schemas.openxmlformats.org/officeDocument/2006/relationships/hyperlink" Target="https://www.nuget.org/packages/MetaOutput.Client" TargetMode="External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5.mp3"/><Relationship Id="rId1" Type="http://schemas.microsoft.com/office/2007/relationships/media" Target="../media/media75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7.mp3"/><Relationship Id="rId1" Type="http://schemas.microsoft.com/office/2007/relationships/media" Target="../media/media7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8.mp3"/><Relationship Id="rId1" Type="http://schemas.microsoft.com/office/2007/relationships/media" Target="../media/media7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9.mp3"/><Relationship Id="rId1" Type="http://schemas.microsoft.com/office/2007/relationships/media" Target="../media/media7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0.mp3"/><Relationship Id="rId1" Type="http://schemas.microsoft.com/office/2007/relationships/media" Target="../media/media8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1.mp3"/><Relationship Id="rId1" Type="http://schemas.microsoft.com/office/2007/relationships/media" Target="../media/media81.mp3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2.mp3"/><Relationship Id="rId1" Type="http://schemas.microsoft.com/office/2007/relationships/media" Target="../media/media82.mp3"/><Relationship Id="rId6" Type="http://schemas.openxmlformats.org/officeDocument/2006/relationships/image" Target="../media/image143.png"/><Relationship Id="rId5" Type="http://schemas.openxmlformats.org/officeDocument/2006/relationships/hyperlink" Target="https://marketplace.visualstudio.com/search?term=MetaOutput&amp;target=VS&amp;category=Tools" TargetMode="External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3.mp3"/><Relationship Id="rId1" Type="http://schemas.microsoft.com/office/2007/relationships/media" Target="../media/media8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4.mp3"/><Relationship Id="rId1" Type="http://schemas.microsoft.com/office/2007/relationships/media" Target="../media/media84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5.mp3"/><Relationship Id="rId1" Type="http://schemas.microsoft.com/office/2007/relationships/media" Target="../media/media85.mp3"/><Relationship Id="rId6" Type="http://schemas.openxmlformats.org/officeDocument/2006/relationships/hyperlink" Target="https://github.com/viacheslav-lozinskyi?tab=repositories" TargetMode="External"/><Relationship Id="rId5" Type="http://schemas.openxmlformats.org/officeDocument/2006/relationships/hyperlink" Target="https://github.com/viacheslav-lozinskyi/MetaOutput" TargetMode="External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6.mp3"/><Relationship Id="rId1" Type="http://schemas.microsoft.com/office/2007/relationships/media" Target="../media/media86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7.mp3"/><Relationship Id="rId1" Type="http://schemas.microsoft.com/office/2007/relationships/media" Target="../media/media87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8.mp3"/><Relationship Id="rId1" Type="http://schemas.microsoft.com/office/2007/relationships/media" Target="../media/media88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9.mp3"/><Relationship Id="rId1" Type="http://schemas.microsoft.com/office/2007/relationships/media" Target="../media/media89.mp3"/><Relationship Id="rId6" Type="http://schemas.openxmlformats.org/officeDocument/2006/relationships/image" Target="../media/image7.png"/><Relationship Id="rId5" Type="http://schemas.openxmlformats.org/officeDocument/2006/relationships/hyperlink" Target="https://marketplace.visualstudio.com/items?itemName=ViacheslavLozinskyi.MetaOutput" TargetMode="External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0.mp3"/><Relationship Id="rId1" Type="http://schemas.microsoft.com/office/2007/relationships/media" Target="../media/media90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1.mp3"/><Relationship Id="rId1" Type="http://schemas.microsoft.com/office/2007/relationships/media" Target="../media/media9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2.mp3"/><Relationship Id="rId1" Type="http://schemas.microsoft.com/office/2007/relationships/media" Target="../media/media92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3.mp3"/><Relationship Id="rId1" Type="http://schemas.microsoft.com/office/2007/relationships/media" Target="../media/media93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4.mp3"/><Relationship Id="rId1" Type="http://schemas.microsoft.com/office/2007/relationships/media" Target="../media/media94.mp3"/><Relationship Id="rId6" Type="http://schemas.openxmlformats.org/officeDocument/2006/relationships/image" Target="../media/image7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5.mp3"/><Relationship Id="rId1" Type="http://schemas.microsoft.com/office/2007/relationships/media" Target="../media/media95.mp3"/><Relationship Id="rId6" Type="http://schemas.openxmlformats.org/officeDocument/2006/relationships/image" Target="../media/image7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6.mp3"/><Relationship Id="rId1" Type="http://schemas.microsoft.com/office/2007/relationships/media" Target="../media/media96.mp3"/><Relationship Id="rId6" Type="http://schemas.openxmlformats.org/officeDocument/2006/relationships/image" Target="../media/image7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7.mp3"/><Relationship Id="rId1" Type="http://schemas.microsoft.com/office/2007/relationships/media" Target="../media/media97.mp3"/><Relationship Id="rId6" Type="http://schemas.openxmlformats.org/officeDocument/2006/relationships/hyperlink" Target="https://bit.ly/metaoutput-community-reddit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8.mp3"/><Relationship Id="rId1" Type="http://schemas.microsoft.com/office/2007/relationships/media" Target="../media/media98.mp3"/><Relationship Id="rId6" Type="http://schemas.openxmlformats.org/officeDocument/2006/relationships/hyperlink" Target="https://bit.ly/tml-community-reddit" TargetMode="External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9.mp3"/><Relationship Id="rId1" Type="http://schemas.microsoft.com/office/2007/relationships/media" Target="../media/media99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6000" b="1" dirty="0">
                <a:solidFill>
                  <a:srgbClr val="FFE66A"/>
                </a:solidFill>
                <a:latin typeface="Eras Bold ITC" panose="020B0907030504020204" pitchFamily="34" charset="0"/>
              </a:rPr>
              <a:t>          MetaOutput</a:t>
            </a:r>
            <a:endParaRPr lang="ru-UA" sz="6000" dirty="0">
              <a:solidFill>
                <a:srgbClr val="FFE66A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27D6D2-5F0F-4454-8FD8-3ABC21B68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491" y="6277750"/>
            <a:ext cx="6510283" cy="4437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Work with output data never been so simple!</a:t>
            </a:r>
            <a:endParaRPr lang="ru-UA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EFDDD62-E4CB-4903-9058-873BA40FD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41" y="2424228"/>
            <a:ext cx="1680059" cy="1680059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F0BD6E8-7ED4-4CE4-A417-F088DF79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06" y="6277750"/>
            <a:ext cx="2844800" cy="443726"/>
          </a:xfrm>
        </p:spPr>
        <p:txBody>
          <a:bodyPr/>
          <a:lstStyle/>
          <a:p>
            <a:fld id="{0043A13F-D5E6-4491-83CF-85EBA9699740}" type="datetimeFigureOut">
              <a:rPr lang="ru-UA" sz="1800" smtClean="0">
                <a:solidFill>
                  <a:schemeClr val="bg1">
                    <a:lumMod val="65000"/>
                  </a:schemeClr>
                </a:solidFill>
              </a:rPr>
              <a:t>07/07/2021</a:t>
            </a:fld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  (Version 2.0.1)</a:t>
            </a:r>
            <a:endParaRPr lang="ru-UA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ttsMP3.com_VoiceText_2021-6-23_8_37_11">
            <a:hlinkClick r:id="" action="ppaction://media"/>
            <a:extLst>
              <a:ext uri="{FF2B5EF4-FFF2-40B4-BE49-F238E27FC236}">
                <a16:creationId xmlns:a16="http://schemas.microsoft.com/office/drawing/2014/main" id="{0BB1094C-9548-4817-8844-2E1CBC5BB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3941" y="2959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SEE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 data should have visual representation and be represented in clear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should be obvious from first look.</a:t>
            </a:r>
            <a:endParaRPr lang="ru-RU" sz="2400" dirty="0"/>
          </a:p>
        </p:txBody>
      </p:sp>
      <p:pic>
        <p:nvPicPr>
          <p:cNvPr id="4" name="ttsMP3.com_VoiceText_2021-6-22_9_42_42">
            <a:hlinkClick r:id="" action="ppaction://media"/>
            <a:extLst>
              <a:ext uri="{FF2B5EF4-FFF2-40B4-BE49-F238E27FC236}">
                <a16:creationId xmlns:a16="http://schemas.microsoft.com/office/drawing/2014/main" id="{9B280283-04F1-478B-B7F5-760A3C38F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GIT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Primary place for reporting about any bugs and new features is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https://github.com/viacheslav-lozinskyi/MetaOutput/issues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Thanks in advance for any reported bug or feature request!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4_32">
            <a:hlinkClick r:id="" action="ppaction://media"/>
            <a:extLst>
              <a:ext uri="{FF2B5EF4-FFF2-40B4-BE49-F238E27FC236}">
                <a16:creationId xmlns:a16="http://schemas.microsoft.com/office/drawing/2014/main" id="{EB5AFC20-0B2F-4CF6-80E2-756FED8F1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FEEDBACKS: VISUAL STUDIO MARKETPLACE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supports review mechanism.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placed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https://marketplace.visualstudio.com/items?itemName=ViacheslavLozinskyi.MetaOutput&amp;ssr=false#review-details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Will be great to see your rating there.</a:t>
            </a:r>
          </a:p>
          <a:p>
            <a:pPr marL="0" indent="0">
              <a:buNone/>
            </a:pPr>
            <a:r>
              <a:rPr lang="en-US" sz="2400" dirty="0"/>
              <a:t>It will help to promote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and save time for development.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any comment there!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3_42">
            <a:hlinkClick r:id="" action="ppaction://media"/>
            <a:extLst>
              <a:ext uri="{FF2B5EF4-FFF2-40B4-BE49-F238E27FC236}">
                <a16:creationId xmlns:a16="http://schemas.microsoft.com/office/drawing/2014/main" id="{111E9020-0248-4D4B-ACB6-03770ECDF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REPOSTS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new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functionality it hasn't competitors but has one drawback - IT IS UNKNOWN.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repost is your contribution into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IT IS VERY IMPORTANT, and thanks in advance for reposts!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tsMP3.com_VoiceText_2021-6-28_9_22_23">
            <a:hlinkClick r:id="" action="ppaction://media"/>
            <a:extLst>
              <a:ext uri="{FF2B5EF4-FFF2-40B4-BE49-F238E27FC236}">
                <a16:creationId xmlns:a16="http://schemas.microsoft.com/office/drawing/2014/main" id="{066412EB-DC1C-469F-B876-6C6BEAEC9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THIS DOCUMENT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presentation was created by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Design of this document was made by </a:t>
            </a:r>
            <a:r>
              <a:rPr lang="en-US" sz="2400" b="1" dirty="0">
                <a:solidFill>
                  <a:srgbClr val="FFE66A"/>
                </a:solidFill>
              </a:rPr>
              <a:t>Maria Lozinskaya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version of this document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https://bit.ly/metaoutput-presentation-pdf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dirty="0"/>
              <a:t>The latest version of video presentation is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https://bit.ly/metaoutput-presentation-youtube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8_9_19_55">
            <a:hlinkClick r:id="" action="ppaction://media"/>
            <a:extLst>
              <a:ext uri="{FF2B5EF4-FFF2-40B4-BE49-F238E27FC236}">
                <a16:creationId xmlns:a16="http://schemas.microsoft.com/office/drawing/2014/main" id="{F414AABF-A77B-4AEB-8D58-BAD9C91FC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CONTACTS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Author and owner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E66A"/>
                </a:solidFill>
              </a:rPr>
              <a:t>Viacheslav Lozinskyi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Contacts are next: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Email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viacheslav.lozinskyi@gmail.com</a:t>
            </a:r>
            <a:endParaRPr lang="en-US" sz="1800" dirty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LinkedIn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https://www.linkedin.com/in/viacheslav-lozinskyi-a70750177/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5" name="ttsMP3.com_VoiceText_2021-6-28_9_18_40">
            <a:hlinkClick r:id="" action="ppaction://media"/>
            <a:extLst>
              <a:ext uri="{FF2B5EF4-FFF2-40B4-BE49-F238E27FC236}">
                <a16:creationId xmlns:a16="http://schemas.microsoft.com/office/drawing/2014/main" id="{F079E8A0-D36C-4D18-A076-73BA2A86C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7F34C-A975-4392-BC14-09F98D834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541" y="2139951"/>
            <a:ext cx="7126233" cy="2254250"/>
          </a:xfrm>
          <a:ln w="25400">
            <a:solidFill>
              <a:srgbClr val="4880BC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E66A"/>
                </a:solidFill>
                <a:latin typeface="Eras Bold ITC" panose="020B0907030504020204" pitchFamily="34" charset="0"/>
              </a:rPr>
              <a:t>THANKS FOR WATCHING</a:t>
            </a:r>
            <a:endParaRPr lang="ru-UA" sz="4000" dirty="0">
              <a:solidFill>
                <a:srgbClr val="FFE66A"/>
              </a:solidFill>
            </a:endParaRPr>
          </a:p>
        </p:txBody>
      </p:sp>
      <p:pic>
        <p:nvPicPr>
          <p:cNvPr id="3" name="ttsMP3.com_VoiceText_2021-6-24_7_47_20">
            <a:hlinkClick r:id="" action="ppaction://media"/>
            <a:extLst>
              <a:ext uri="{FF2B5EF4-FFF2-40B4-BE49-F238E27FC236}">
                <a16:creationId xmlns:a16="http://schemas.microsoft.com/office/drawing/2014/main" id="{61C2A003-8892-45F7-AA91-766AD943F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3941" y="2962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HEAR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requires especial attention should have possibility to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b="1" dirty="0"/>
              <a:t> </a:t>
            </a:r>
            <a:r>
              <a:rPr lang="en-US" sz="2400" dirty="0"/>
              <a:t>mechanism.</a:t>
            </a:r>
            <a:endParaRPr lang="ru-RU" sz="2400" dirty="0"/>
          </a:p>
        </p:txBody>
      </p:sp>
      <p:pic>
        <p:nvPicPr>
          <p:cNvPr id="5" name="ttsMP3.com_VoiceText_2021-6-22_9_44_26">
            <a:hlinkClick r:id="" action="ppaction://media"/>
            <a:extLst>
              <a:ext uri="{FF2B5EF4-FFF2-40B4-BE49-F238E27FC236}">
                <a16:creationId xmlns:a16="http://schemas.microsoft.com/office/drawing/2014/main" id="{0D948562-ED44-418A-9536-91D70F34B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7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FIND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should be possible to find by text substring.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Search initiating and switching to found result should be obvious and fast.</a:t>
            </a:r>
          </a:p>
        </p:txBody>
      </p:sp>
      <p:pic>
        <p:nvPicPr>
          <p:cNvPr id="5" name="ttsMP3.com_VoiceText_2021-6-23_8_15_7">
            <a:hlinkClick r:id="" action="ppaction://media"/>
            <a:extLst>
              <a:ext uri="{FF2B5EF4-FFF2-40B4-BE49-F238E27FC236}">
                <a16:creationId xmlns:a16="http://schemas.microsoft.com/office/drawing/2014/main" id="{98051349-9C1B-40C3-8BEE-E2A0BF81E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should have possibility to change visibility of concrete messages or even whole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Don’t want to see something – make it invisible…</a:t>
            </a:r>
          </a:p>
        </p:txBody>
      </p:sp>
      <p:pic>
        <p:nvPicPr>
          <p:cNvPr id="5" name="ttsMP3.com_VoiceText_2021-6-23_8_17_12">
            <a:hlinkClick r:id="" action="ppaction://media"/>
            <a:extLst>
              <a:ext uri="{FF2B5EF4-FFF2-40B4-BE49-F238E27FC236}">
                <a16:creationId xmlns:a16="http://schemas.microsoft.com/office/drawing/2014/main" id="{4D7D5211-320A-4A68-8AE3-040F569A7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IS POSSIBLE TO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Everything that have special interest can be highlighted by desire of user.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Highlighted message or not highlighted should be obvious from first look.</a:t>
            </a:r>
            <a:endParaRPr lang="ru-RU" sz="2400" dirty="0"/>
          </a:p>
        </p:txBody>
      </p:sp>
      <p:pic>
        <p:nvPicPr>
          <p:cNvPr id="4" name="ttsMP3.com_VoiceText_2021-6-23_8_18_4">
            <a:hlinkClick r:id="" action="ppaction://media"/>
            <a:extLst>
              <a:ext uri="{FF2B5EF4-FFF2-40B4-BE49-F238E27FC236}">
                <a16:creationId xmlns:a16="http://schemas.microsoft.com/office/drawing/2014/main" id="{33880F81-BAC6-4D11-BB46-080E1658E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SHOULD BE IN ONE PLACE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Many tools, much place for it, switching between it, rearrangement of it…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Forget it forever!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Only one place where all data will be collected and visualized.</a:t>
            </a:r>
            <a:endParaRPr lang="ru-RU" sz="2400" dirty="0"/>
          </a:p>
        </p:txBody>
      </p:sp>
      <p:pic>
        <p:nvPicPr>
          <p:cNvPr id="4" name="ttsMP3.com_VoiceText_2021-6-23_8_18_56">
            <a:hlinkClick r:id="" action="ppaction://media"/>
            <a:extLst>
              <a:ext uri="{FF2B5EF4-FFF2-40B4-BE49-F238E27FC236}">
                <a16:creationId xmlns:a16="http://schemas.microsoft.com/office/drawing/2014/main" id="{A410BAB8-714F-4896-AD61-CF3DAE27C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EVERYTHING IN REAL TIME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collecting, transforming, filtering, highlighting and visualization should work simultaneously in real time without any delays.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Compilation process in parallel or executing of debugging program should not have any influence on work of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work quickly!</a:t>
            </a:r>
          </a:p>
        </p:txBody>
      </p:sp>
      <p:pic>
        <p:nvPicPr>
          <p:cNvPr id="4" name="ttsMP3.com_VoiceText_2021-6-22_9_41_53">
            <a:hlinkClick r:id="" action="ppaction://media"/>
            <a:extLst>
              <a:ext uri="{FF2B5EF4-FFF2-40B4-BE49-F238E27FC236}">
                <a16:creationId xmlns:a16="http://schemas.microsoft.com/office/drawing/2014/main" id="{CDAC910B-0898-411F-8F56-AF25ABB1C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native for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color schemas: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dark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light </a:t>
            </a:r>
            <a:r>
              <a:rPr lang="en-US" sz="2400" dirty="0"/>
              <a:t>color schemas.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9E09B-4BB0-46FF-8B74-E42419F8F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COLOR SCHEMA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ttsMP3.com_VoiceText_2021-6-23_8_27_18">
            <a:hlinkClick r:id="" action="ppaction://media"/>
            <a:extLst>
              <a:ext uri="{FF2B5EF4-FFF2-40B4-BE49-F238E27FC236}">
                <a16:creationId xmlns:a16="http://schemas.microsoft.com/office/drawing/2014/main" id="{8CE2D0CA-BEB0-498D-B4D4-C7B3BB9E6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F1FCFD-F1C4-4282-8F77-1C3E9EDE0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5228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ADAPTATION TO USER PREFERENCES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several message line styles (</a:t>
            </a:r>
            <a:r>
              <a:rPr lang="en-US" sz="2400" b="1" i="1" dirty="0">
                <a:solidFill>
                  <a:srgbClr val="FFE66A"/>
                </a:solidFill>
              </a:rPr>
              <a:t>disabled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half-line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):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screenshot demonstrates </a:t>
            </a:r>
            <a:r>
              <a:rPr lang="en-US" sz="2400" b="1" dirty="0">
                <a:solidFill>
                  <a:srgbClr val="FFE66A"/>
                </a:solidFill>
              </a:rPr>
              <a:t>half-line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E66A"/>
                </a:solidFill>
              </a:rPr>
              <a:t>full-line</a:t>
            </a:r>
            <a:r>
              <a:rPr lang="en-US" sz="2400" dirty="0"/>
              <a:t> visualization.</a:t>
            </a:r>
          </a:p>
        </p:txBody>
      </p:sp>
      <p:pic>
        <p:nvPicPr>
          <p:cNvPr id="4" name="ttsMP3.com_VoiceText_2021-6-24_7_32_39">
            <a:hlinkClick r:id="" action="ppaction://media"/>
            <a:extLst>
              <a:ext uri="{FF2B5EF4-FFF2-40B4-BE49-F238E27FC236}">
                <a16:creationId xmlns:a16="http://schemas.microsoft.com/office/drawing/2014/main" id="{C5748738-B775-43CE-A330-4031BE819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 3" charset="2"/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sources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</p:txBody>
      </p:sp>
      <p:pic>
        <p:nvPicPr>
          <p:cNvPr id="4" name="ttsMP3.com_VoiceText_2021-6-24_7_33_48">
            <a:hlinkClick r:id="" action="ppaction://media"/>
            <a:extLst>
              <a:ext uri="{FF2B5EF4-FFF2-40B4-BE49-F238E27FC236}">
                <a16:creationId xmlns:a16="http://schemas.microsoft.com/office/drawing/2014/main" id="{A200D085-DBA6-4624-8335-32B1D9578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7">
            <a:extLst>
              <a:ext uri="{FF2B5EF4-FFF2-40B4-BE49-F238E27FC236}">
                <a16:creationId xmlns:a16="http://schemas.microsoft.com/office/drawing/2014/main" id="{823A1369-6EE5-4564-A211-0B7BF8DD4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8">
            <a:extLst>
              <a:ext uri="{FF2B5EF4-FFF2-40B4-BE49-F238E27FC236}">
                <a16:creationId xmlns:a16="http://schemas.microsoft.com/office/drawing/2014/main" id="{2E5BA89B-0EE1-4CE0-81C2-F8D62BE85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9">
            <a:extLst>
              <a:ext uri="{FF2B5EF4-FFF2-40B4-BE49-F238E27FC236}">
                <a16:creationId xmlns:a16="http://schemas.microsoft.com/office/drawing/2014/main" id="{25016297-DB97-4FBC-96EA-0E6C17F07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10">
            <a:extLst>
              <a:ext uri="{FF2B5EF4-FFF2-40B4-BE49-F238E27FC236}">
                <a16:creationId xmlns:a16="http://schemas.microsoft.com/office/drawing/2014/main" id="{6B41C687-E762-4DE2-8C64-58BF4E27E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11">
            <a:extLst>
              <a:ext uri="{FF2B5EF4-FFF2-40B4-BE49-F238E27FC236}">
                <a16:creationId xmlns:a16="http://schemas.microsoft.com/office/drawing/2014/main" id="{5801C4AF-ADFB-4344-A98E-587995DD1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12">
            <a:extLst>
              <a:ext uri="{FF2B5EF4-FFF2-40B4-BE49-F238E27FC236}">
                <a16:creationId xmlns:a16="http://schemas.microsoft.com/office/drawing/2014/main" id="{5DF9F74D-2348-470F-ACB8-C14ED9419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14">
            <a:extLst>
              <a:ext uri="{FF2B5EF4-FFF2-40B4-BE49-F238E27FC236}">
                <a16:creationId xmlns:a16="http://schemas.microsoft.com/office/drawing/2014/main" id="{AE0EFD04-D586-4404-98F6-BA1FBA76A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15">
            <a:extLst>
              <a:ext uri="{FF2B5EF4-FFF2-40B4-BE49-F238E27FC236}">
                <a16:creationId xmlns:a16="http://schemas.microsoft.com/office/drawing/2014/main" id="{9EBA02C0-6B04-43A4-A179-416F903F6D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16">
            <a:extLst>
              <a:ext uri="{FF2B5EF4-FFF2-40B4-BE49-F238E27FC236}">
                <a16:creationId xmlns:a16="http://schemas.microsoft.com/office/drawing/2014/main" id="{4971B16C-FF5A-4B24-BCC9-C2C6B8F329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17">
            <a:extLst>
              <a:ext uri="{FF2B5EF4-FFF2-40B4-BE49-F238E27FC236}">
                <a16:creationId xmlns:a16="http://schemas.microsoft.com/office/drawing/2014/main" id="{D42BDB61-9C7C-414C-AE35-B3015175A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18">
            <a:extLst>
              <a:ext uri="{FF2B5EF4-FFF2-40B4-BE49-F238E27FC236}">
                <a16:creationId xmlns:a16="http://schemas.microsoft.com/office/drawing/2014/main" id="{1C4AF378-571F-4A7A-8E6A-F1AF4462EC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19">
            <a:extLst>
              <a:ext uri="{FF2B5EF4-FFF2-40B4-BE49-F238E27FC236}">
                <a16:creationId xmlns:a16="http://schemas.microsoft.com/office/drawing/2014/main" id="{66198672-9A5E-4F9E-AEFB-F9E7C8A318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20">
            <a:extLst>
              <a:ext uri="{FF2B5EF4-FFF2-40B4-BE49-F238E27FC236}">
                <a16:creationId xmlns:a16="http://schemas.microsoft.com/office/drawing/2014/main" id="{BE24C1EC-F2AA-4C39-B663-CD856D6A01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21">
            <a:extLst>
              <a:ext uri="{FF2B5EF4-FFF2-40B4-BE49-F238E27FC236}">
                <a16:creationId xmlns:a16="http://schemas.microsoft.com/office/drawing/2014/main" id="{7D565022-459A-418E-AAC6-861CEFA2C0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22">
            <a:extLst>
              <a:ext uri="{FF2B5EF4-FFF2-40B4-BE49-F238E27FC236}">
                <a16:creationId xmlns:a16="http://schemas.microsoft.com/office/drawing/2014/main" id="{EB5D2889-F2A9-4A6C-A4A4-D9B3561D48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23">
            <a:extLst>
              <a:ext uri="{FF2B5EF4-FFF2-40B4-BE49-F238E27FC236}">
                <a16:creationId xmlns:a16="http://schemas.microsoft.com/office/drawing/2014/main" id="{98A55C89-A019-46BC-95D8-B9EED7F0DB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24">
            <a:extLst>
              <a:ext uri="{FF2B5EF4-FFF2-40B4-BE49-F238E27FC236}">
                <a16:creationId xmlns:a16="http://schemas.microsoft.com/office/drawing/2014/main" id="{EF53CFAB-18B5-4B2C-9FD7-1157737F01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25">
            <a:extLst>
              <a:ext uri="{FF2B5EF4-FFF2-40B4-BE49-F238E27FC236}">
                <a16:creationId xmlns:a16="http://schemas.microsoft.com/office/drawing/2014/main" id="{AC2D7368-64E7-4C4C-87AE-926AB935A6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9" name="Рисунок 26">
            <a:extLst>
              <a:ext uri="{FF2B5EF4-FFF2-40B4-BE49-F238E27FC236}">
                <a16:creationId xmlns:a16="http://schemas.microsoft.com/office/drawing/2014/main" id="{8422FBBD-E494-4E77-9007-C7AF5539CC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0" name="Рисунок 27">
            <a:extLst>
              <a:ext uri="{FF2B5EF4-FFF2-40B4-BE49-F238E27FC236}">
                <a16:creationId xmlns:a16="http://schemas.microsoft.com/office/drawing/2014/main" id="{5B10A393-C872-4216-9D09-D1289C493F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1" name="Рисунок 28">
            <a:extLst>
              <a:ext uri="{FF2B5EF4-FFF2-40B4-BE49-F238E27FC236}">
                <a16:creationId xmlns:a16="http://schemas.microsoft.com/office/drawing/2014/main" id="{CB551C7A-C6AE-4943-A5AB-76160EF4A4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2" name="Рисунок 29">
            <a:extLst>
              <a:ext uri="{FF2B5EF4-FFF2-40B4-BE49-F238E27FC236}">
                <a16:creationId xmlns:a16="http://schemas.microsoft.com/office/drawing/2014/main" id="{B0ACDDA8-1357-4054-948B-A6D50B955C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3" name="Рисунок 30">
            <a:extLst>
              <a:ext uri="{FF2B5EF4-FFF2-40B4-BE49-F238E27FC236}">
                <a16:creationId xmlns:a16="http://schemas.microsoft.com/office/drawing/2014/main" id="{930BA490-A004-4F26-B0C8-5B57B32C00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4" name="Рисунок 31">
            <a:extLst>
              <a:ext uri="{FF2B5EF4-FFF2-40B4-BE49-F238E27FC236}">
                <a16:creationId xmlns:a16="http://schemas.microsoft.com/office/drawing/2014/main" id="{244BAC16-A595-4D94-A8AC-F0ECC6CD5D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5" name="Рисунок 32">
            <a:extLst>
              <a:ext uri="{FF2B5EF4-FFF2-40B4-BE49-F238E27FC236}">
                <a16:creationId xmlns:a16="http://schemas.microsoft.com/office/drawing/2014/main" id="{A0373991-810B-4ED8-958B-8A88072310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6" name="Рисунок 33">
            <a:extLst>
              <a:ext uri="{FF2B5EF4-FFF2-40B4-BE49-F238E27FC236}">
                <a16:creationId xmlns:a16="http://schemas.microsoft.com/office/drawing/2014/main" id="{64A12705-137C-4805-8B2F-B978D533E0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7" name="Рисунок 34">
            <a:extLst>
              <a:ext uri="{FF2B5EF4-FFF2-40B4-BE49-F238E27FC236}">
                <a16:creationId xmlns:a16="http://schemas.microsoft.com/office/drawing/2014/main" id="{4E20BA3F-AEA9-4A97-B78C-7BB1E7643D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8" name="Рисунок 35">
            <a:extLst>
              <a:ext uri="{FF2B5EF4-FFF2-40B4-BE49-F238E27FC236}">
                <a16:creationId xmlns:a16="http://schemas.microsoft.com/office/drawing/2014/main" id="{CEA24E18-11AE-494C-BA95-BA6D77A1085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9" name="Рисунок 36">
            <a:extLst>
              <a:ext uri="{FF2B5EF4-FFF2-40B4-BE49-F238E27FC236}">
                <a16:creationId xmlns:a16="http://schemas.microsoft.com/office/drawing/2014/main" id="{BD8506B2-5A08-42E3-A11A-18B94CBD54D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0" name="Рисунок 37">
            <a:extLst>
              <a:ext uri="{FF2B5EF4-FFF2-40B4-BE49-F238E27FC236}">
                <a16:creationId xmlns:a16="http://schemas.microsoft.com/office/drawing/2014/main" id="{E4FD5153-DEF9-4109-A80B-B8F9A902235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1" name="Рисунок 38">
            <a:extLst>
              <a:ext uri="{FF2B5EF4-FFF2-40B4-BE49-F238E27FC236}">
                <a16:creationId xmlns:a16="http://schemas.microsoft.com/office/drawing/2014/main" id="{26F18D0A-43B6-48F2-AE3F-9E3A21E44D1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2" name="Рисунок 78">
            <a:extLst>
              <a:ext uri="{FF2B5EF4-FFF2-40B4-BE49-F238E27FC236}">
                <a16:creationId xmlns:a16="http://schemas.microsoft.com/office/drawing/2014/main" id="{CB8A6AC5-0048-467C-A33B-C49A505095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6701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348EE-E71E-4DAB-9DA0-EB0E1880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24394-1C32-4B7A-A9ED-90A3DD21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attempt to reinvent the most used tools of any </a:t>
            </a:r>
            <a:r>
              <a:rPr lang="en-US" sz="2400" b="1" dirty="0">
                <a:solidFill>
                  <a:srgbClr val="FFE66A"/>
                </a:solidFill>
              </a:rPr>
              <a:t>Integrated Development Environment</a:t>
            </a:r>
            <a:r>
              <a:rPr lang="en-US" sz="2400" dirty="0"/>
              <a:t> (</a:t>
            </a:r>
            <a:r>
              <a:rPr lang="en-US" sz="2400" b="1" i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Functionality of all these tools is moved to single tool.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Result became simpler, smaller, faster and more functional than existing equivalents.</a:t>
            </a:r>
          </a:p>
        </p:txBody>
      </p:sp>
      <p:pic>
        <p:nvPicPr>
          <p:cNvPr id="6" name="ttsMP3.com_VoiceText_2021-6-21_1_58_22">
            <a:hlinkClick r:id="" action="ppaction://media"/>
            <a:extLst>
              <a:ext uri="{FF2B5EF4-FFF2-40B4-BE49-F238E27FC236}">
                <a16:creationId xmlns:a16="http://schemas.microsoft.com/office/drawing/2014/main" id="{87E4186D-307B-4A19-9509-356E02289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ADDITIONAL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List of supported sources can be easily extended.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sources are additionally available in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by default: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own sources can be added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@@@SOURCE.APPEND &lt;&lt;&lt;OWN_SOURCE_NAME&gt;&gt;&gt; /some_folder/own_source_name.png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B66407E-D62A-43DB-8DFD-C118A4AA6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A4833F1-6ECF-447C-AC49-1B1478F83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F85CC9-CB18-425D-B72E-A448C7D9B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D8312C3-3C83-4EBD-9B06-59E8018E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B4E8D30-6B91-4E76-9CD0-C3F9CF06F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71B1DE-B1D3-41A8-B882-86CFD1F6C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48916E6-AA6D-428D-9439-60DD49EB90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74F54D0-A71A-4C60-B2AD-89E2A7F8B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Объект 4">
            <a:extLst>
              <a:ext uri="{FF2B5EF4-FFF2-40B4-BE49-F238E27FC236}">
                <a16:creationId xmlns:a16="http://schemas.microsoft.com/office/drawing/2014/main" id="{107DCBD9-DB92-44E0-8DED-DBB1C062A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24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ttsMP3.com_VoiceText_2021-6-24_7_35_51">
            <a:hlinkClick r:id="" action="ppaction://media"/>
            <a:extLst>
              <a:ext uri="{FF2B5EF4-FFF2-40B4-BE49-F238E27FC236}">
                <a16:creationId xmlns:a16="http://schemas.microsoft.com/office/drawing/2014/main" id="{7B1DDCA0-FF9A-4684-AE65-E17DE9B20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DEFAULT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supports these types for all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by default: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24_7_36_51">
            <a:hlinkClick r:id="" action="ppaction://media"/>
            <a:extLst>
              <a:ext uri="{FF2B5EF4-FFF2-40B4-BE49-F238E27FC236}">
                <a16:creationId xmlns:a16="http://schemas.microsoft.com/office/drawing/2014/main" id="{3EDAB70B-8066-40E0-A2A4-79127958D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33" name="Рисунок 60">
            <a:extLst>
              <a:ext uri="{FF2B5EF4-FFF2-40B4-BE49-F238E27FC236}">
                <a16:creationId xmlns:a16="http://schemas.microsoft.com/office/drawing/2014/main" id="{42245FDD-3B92-45C4-B611-7550C5CC2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4" name="Рисунок 61">
            <a:extLst>
              <a:ext uri="{FF2B5EF4-FFF2-40B4-BE49-F238E27FC236}">
                <a16:creationId xmlns:a16="http://schemas.microsoft.com/office/drawing/2014/main" id="{1BB75A4E-4223-44F6-9E75-56E9AD5CD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5" name="Рисунок 62">
            <a:extLst>
              <a:ext uri="{FF2B5EF4-FFF2-40B4-BE49-F238E27FC236}">
                <a16:creationId xmlns:a16="http://schemas.microsoft.com/office/drawing/2014/main" id="{3DB7AA12-E285-42FA-8F81-57BEAF6FD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6" name="Рисунок 63">
            <a:extLst>
              <a:ext uri="{FF2B5EF4-FFF2-40B4-BE49-F238E27FC236}">
                <a16:creationId xmlns:a16="http://schemas.microsoft.com/office/drawing/2014/main" id="{3A904C97-0354-47A8-9815-35DE88EB76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7" name="Рисунок 64">
            <a:extLst>
              <a:ext uri="{FF2B5EF4-FFF2-40B4-BE49-F238E27FC236}">
                <a16:creationId xmlns:a16="http://schemas.microsoft.com/office/drawing/2014/main" id="{9C9C13F2-8595-44A8-B00F-EDB9A634F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8" name="Рисунок 65">
            <a:extLst>
              <a:ext uri="{FF2B5EF4-FFF2-40B4-BE49-F238E27FC236}">
                <a16:creationId xmlns:a16="http://schemas.microsoft.com/office/drawing/2014/main" id="{7BA8F09B-AB17-42A1-95FC-311883D9E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9" name="Рисунок 66">
            <a:extLst>
              <a:ext uri="{FF2B5EF4-FFF2-40B4-BE49-F238E27FC236}">
                <a16:creationId xmlns:a16="http://schemas.microsoft.com/office/drawing/2014/main" id="{9F868479-6F0A-4A1D-8605-7767B8075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0" name="Рисунок 67">
            <a:extLst>
              <a:ext uri="{FF2B5EF4-FFF2-40B4-BE49-F238E27FC236}">
                <a16:creationId xmlns:a16="http://schemas.microsoft.com/office/drawing/2014/main" id="{F7E37424-3EA7-40B4-9A9C-2F969BAB6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1" name="Рисунок 68">
            <a:extLst>
              <a:ext uri="{FF2B5EF4-FFF2-40B4-BE49-F238E27FC236}">
                <a16:creationId xmlns:a16="http://schemas.microsoft.com/office/drawing/2014/main" id="{7FC0F720-DC05-4135-A2EA-3058904E1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2" name="Рисунок 69">
            <a:extLst>
              <a:ext uri="{FF2B5EF4-FFF2-40B4-BE49-F238E27FC236}">
                <a16:creationId xmlns:a16="http://schemas.microsoft.com/office/drawing/2014/main" id="{B019E33B-1170-467A-9497-38A5AD367D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3" name="Рисунок 70">
            <a:extLst>
              <a:ext uri="{FF2B5EF4-FFF2-40B4-BE49-F238E27FC236}">
                <a16:creationId xmlns:a16="http://schemas.microsoft.com/office/drawing/2014/main" id="{61CB8ED6-E6FA-41CD-81AA-3D04E20C9B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4" name="Рисунок 71">
            <a:extLst>
              <a:ext uri="{FF2B5EF4-FFF2-40B4-BE49-F238E27FC236}">
                <a16:creationId xmlns:a16="http://schemas.microsoft.com/office/drawing/2014/main" id="{4E05F8DC-7827-45DF-BCCA-6E7E2408E7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5" name="Рисунок 72">
            <a:extLst>
              <a:ext uri="{FF2B5EF4-FFF2-40B4-BE49-F238E27FC236}">
                <a16:creationId xmlns:a16="http://schemas.microsoft.com/office/drawing/2014/main" id="{8E691FAC-0018-428E-A354-A34D5B64EC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6" name="Рисунок 73">
            <a:extLst>
              <a:ext uri="{FF2B5EF4-FFF2-40B4-BE49-F238E27FC236}">
                <a16:creationId xmlns:a16="http://schemas.microsoft.com/office/drawing/2014/main" id="{A76E6872-79DD-4824-96F4-CCF5D24E75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7" name="Рисунок 74">
            <a:extLst>
              <a:ext uri="{FF2B5EF4-FFF2-40B4-BE49-F238E27FC236}">
                <a16:creationId xmlns:a16="http://schemas.microsoft.com/office/drawing/2014/main" id="{30E23615-50B6-4CBC-8A9C-5467ECFFE8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8" name="Рисунок 75">
            <a:extLst>
              <a:ext uri="{FF2B5EF4-FFF2-40B4-BE49-F238E27FC236}">
                <a16:creationId xmlns:a16="http://schemas.microsoft.com/office/drawing/2014/main" id="{602F0FCD-0C67-498F-8AD4-A79CAC71EA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9" name="Рисунок 76">
            <a:extLst>
              <a:ext uri="{FF2B5EF4-FFF2-40B4-BE49-F238E27FC236}">
                <a16:creationId xmlns:a16="http://schemas.microsoft.com/office/drawing/2014/main" id="{D520F565-B63A-4ADE-BFBC-E823458057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0" name="Рисунок 77">
            <a:extLst>
              <a:ext uri="{FF2B5EF4-FFF2-40B4-BE49-F238E27FC236}">
                <a16:creationId xmlns:a16="http://schemas.microsoft.com/office/drawing/2014/main" id="{D20FD7DC-C1AB-4634-89EE-D5E9A57F80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1" name="Рисунок 79">
            <a:extLst>
              <a:ext uri="{FF2B5EF4-FFF2-40B4-BE49-F238E27FC236}">
                <a16:creationId xmlns:a16="http://schemas.microsoft.com/office/drawing/2014/main" id="{58C99639-008F-4ABD-82A1-D96CAEE72A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2" name="Рисунок 80">
            <a:extLst>
              <a:ext uri="{FF2B5EF4-FFF2-40B4-BE49-F238E27FC236}">
                <a16:creationId xmlns:a16="http://schemas.microsoft.com/office/drawing/2014/main" id="{B6E406B8-4503-4708-B82B-CD38BFD1B5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3" name="Рисунок 81">
            <a:extLst>
              <a:ext uri="{FF2B5EF4-FFF2-40B4-BE49-F238E27FC236}">
                <a16:creationId xmlns:a16="http://schemas.microsoft.com/office/drawing/2014/main" id="{8B5E3555-039B-4ACB-A12D-0369E2168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520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4" name="Рисунок 82">
            <a:extLst>
              <a:ext uri="{FF2B5EF4-FFF2-40B4-BE49-F238E27FC236}">
                <a16:creationId xmlns:a16="http://schemas.microsoft.com/office/drawing/2014/main" id="{DCCB1DAB-AD4B-4897-929A-F2B4F794E6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348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5" name="Рисунок 83">
            <a:extLst>
              <a:ext uri="{FF2B5EF4-FFF2-40B4-BE49-F238E27FC236}">
                <a16:creationId xmlns:a16="http://schemas.microsoft.com/office/drawing/2014/main" id="{FA97AF4E-6399-4913-BA28-DD6B88F155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6" name="Рисунок 84">
            <a:extLst>
              <a:ext uri="{FF2B5EF4-FFF2-40B4-BE49-F238E27FC236}">
                <a16:creationId xmlns:a16="http://schemas.microsoft.com/office/drawing/2014/main" id="{5A6E3FFA-050A-42A6-9434-2371895F2E9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7" name="Рисунок 85">
            <a:extLst>
              <a:ext uri="{FF2B5EF4-FFF2-40B4-BE49-F238E27FC236}">
                <a16:creationId xmlns:a16="http://schemas.microsoft.com/office/drawing/2014/main" id="{CD554E4A-7407-48F4-B41A-CB8181EDF00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8" name="Рисунок 86">
            <a:extLst>
              <a:ext uri="{FF2B5EF4-FFF2-40B4-BE49-F238E27FC236}">
                <a16:creationId xmlns:a16="http://schemas.microsoft.com/office/drawing/2014/main" id="{3AD6F391-3344-4083-B947-A28C28ABBD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76000"/>
            <a:ext cx="648000" cy="648000"/>
          </a:xfrm>
          <a:prstGeom prst="rect">
            <a:avLst/>
          </a:prstGeom>
          <a:gradFill>
            <a:gsLst>
              <a:gs pos="22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7304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SPECIFIC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List of supported types can be easily extended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how to do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@@@TYPE.APPEND &lt;&lt;&lt;OWN_TYPE_NAME&gt;&gt;&gt; /some_folder/own_type_name.png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4_7_37_34">
            <a:hlinkClick r:id="" action="ppaction://media"/>
            <a:extLst>
              <a:ext uri="{FF2B5EF4-FFF2-40B4-BE49-F238E27FC236}">
                <a16:creationId xmlns:a16="http://schemas.microsoft.com/office/drawing/2014/main" id="{6757B006-5F27-4E4B-AF24-EFCD4FC6B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UNKNOWN FILE FORMATS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doesn’t know all existing file formats, it is impossible!</a:t>
            </a:r>
          </a:p>
          <a:p>
            <a:pPr marL="0" indent="0">
              <a:buNone/>
            </a:pPr>
            <a:r>
              <a:rPr lang="en-US" sz="2400" dirty="0"/>
              <a:t>However, it became possible using extensions to this product.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Now is written support for next file formats:</a:t>
            </a:r>
            <a:endParaRPr lang="ru-RU" sz="2400" dirty="0"/>
          </a:p>
        </p:txBody>
      </p:sp>
      <p:pic>
        <p:nvPicPr>
          <p:cNvPr id="4" name="ttsMP3.com_VoiceText_2021-6-24_7_38_54">
            <a:hlinkClick r:id="" action="ppaction://media"/>
            <a:extLst>
              <a:ext uri="{FF2B5EF4-FFF2-40B4-BE49-F238E27FC236}">
                <a16:creationId xmlns:a16="http://schemas.microsoft.com/office/drawing/2014/main" id="{7AA95316-955F-4087-A0B8-870A4316D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  <p:pic>
        <p:nvPicPr>
          <p:cNvPr id="41" name="Рисунок 5">
            <a:extLst>
              <a:ext uri="{FF2B5EF4-FFF2-40B4-BE49-F238E27FC236}">
                <a16:creationId xmlns:a16="http://schemas.microsoft.com/office/drawing/2014/main" id="{7D2D42C6-CF9E-4CFF-9D2F-BBCE3DF03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5" y="3744000"/>
            <a:ext cx="648000" cy="648000"/>
          </a:xfrm>
          <a:prstGeom prst="rect">
            <a:avLst/>
          </a:prstGeom>
          <a:noFill/>
        </p:spPr>
      </p:pic>
      <p:pic>
        <p:nvPicPr>
          <p:cNvPr id="42" name="Рисунок 6">
            <a:extLst>
              <a:ext uri="{FF2B5EF4-FFF2-40B4-BE49-F238E27FC236}">
                <a16:creationId xmlns:a16="http://schemas.microsoft.com/office/drawing/2014/main" id="{10C9C670-429D-4830-837B-D03099FB4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3744000"/>
            <a:ext cx="648000" cy="648000"/>
          </a:xfrm>
          <a:prstGeom prst="rect">
            <a:avLst/>
          </a:prstGeom>
          <a:noFill/>
        </p:spPr>
      </p:pic>
      <p:pic>
        <p:nvPicPr>
          <p:cNvPr id="43" name="Рисунок 7">
            <a:extLst>
              <a:ext uri="{FF2B5EF4-FFF2-40B4-BE49-F238E27FC236}">
                <a16:creationId xmlns:a16="http://schemas.microsoft.com/office/drawing/2014/main" id="{1372D88A-0EAB-4E9A-B72B-D03EFC14A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65" y="3744000"/>
            <a:ext cx="648000" cy="648000"/>
          </a:xfrm>
          <a:prstGeom prst="rect">
            <a:avLst/>
          </a:prstGeom>
          <a:noFill/>
        </p:spPr>
      </p:pic>
      <p:pic>
        <p:nvPicPr>
          <p:cNvPr id="44" name="Рисунок 8">
            <a:extLst>
              <a:ext uri="{FF2B5EF4-FFF2-40B4-BE49-F238E27FC236}">
                <a16:creationId xmlns:a16="http://schemas.microsoft.com/office/drawing/2014/main" id="{F78E2A56-7569-4B6F-B64A-87B92F3E5C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32" y="3744000"/>
            <a:ext cx="648000" cy="648000"/>
          </a:xfrm>
          <a:prstGeom prst="rect">
            <a:avLst/>
          </a:prstGeom>
          <a:noFill/>
        </p:spPr>
      </p:pic>
      <p:pic>
        <p:nvPicPr>
          <p:cNvPr id="45" name="Рисунок 9">
            <a:extLst>
              <a:ext uri="{FF2B5EF4-FFF2-40B4-BE49-F238E27FC236}">
                <a16:creationId xmlns:a16="http://schemas.microsoft.com/office/drawing/2014/main" id="{92187313-4F1D-4C18-8E7D-DADFAA5B2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37" y="3744000"/>
            <a:ext cx="648000" cy="648000"/>
          </a:xfrm>
          <a:prstGeom prst="rect">
            <a:avLst/>
          </a:prstGeom>
          <a:noFill/>
        </p:spPr>
      </p:pic>
      <p:pic>
        <p:nvPicPr>
          <p:cNvPr id="46" name="Рисунок 10">
            <a:extLst>
              <a:ext uri="{FF2B5EF4-FFF2-40B4-BE49-F238E27FC236}">
                <a16:creationId xmlns:a16="http://schemas.microsoft.com/office/drawing/2014/main" id="{D6610461-7C86-4EDE-8B56-0AAD350F2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3" y="3744000"/>
            <a:ext cx="648000" cy="648000"/>
          </a:xfrm>
          <a:prstGeom prst="rect">
            <a:avLst/>
          </a:prstGeom>
          <a:noFill/>
        </p:spPr>
      </p:pic>
      <p:pic>
        <p:nvPicPr>
          <p:cNvPr id="47" name="Рисунок 11">
            <a:extLst>
              <a:ext uri="{FF2B5EF4-FFF2-40B4-BE49-F238E27FC236}">
                <a16:creationId xmlns:a16="http://schemas.microsoft.com/office/drawing/2014/main" id="{483E41BF-11B7-4586-BFA2-4EF6C93CC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77" y="3744000"/>
            <a:ext cx="648000" cy="648000"/>
          </a:xfrm>
          <a:prstGeom prst="rect">
            <a:avLst/>
          </a:prstGeom>
          <a:noFill/>
        </p:spPr>
      </p:pic>
      <p:pic>
        <p:nvPicPr>
          <p:cNvPr id="48" name="Рисунок 12">
            <a:extLst>
              <a:ext uri="{FF2B5EF4-FFF2-40B4-BE49-F238E27FC236}">
                <a16:creationId xmlns:a16="http://schemas.microsoft.com/office/drawing/2014/main" id="{55D4E3C0-EB63-424C-BBE8-9A6EF7915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3744000"/>
            <a:ext cx="648000" cy="648000"/>
          </a:xfrm>
          <a:prstGeom prst="rect">
            <a:avLst/>
          </a:prstGeom>
          <a:noFill/>
        </p:spPr>
      </p:pic>
      <p:pic>
        <p:nvPicPr>
          <p:cNvPr id="49" name="Рисунок 13">
            <a:extLst>
              <a:ext uri="{FF2B5EF4-FFF2-40B4-BE49-F238E27FC236}">
                <a16:creationId xmlns:a16="http://schemas.microsoft.com/office/drawing/2014/main" id="{6F670145-F1B0-4BFA-9F99-B5AD97EA0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5" y="3744000"/>
            <a:ext cx="648000" cy="648000"/>
          </a:xfrm>
          <a:prstGeom prst="rect">
            <a:avLst/>
          </a:prstGeom>
          <a:noFill/>
        </p:spPr>
      </p:pic>
      <p:pic>
        <p:nvPicPr>
          <p:cNvPr id="50" name="Рисунок 14">
            <a:extLst>
              <a:ext uri="{FF2B5EF4-FFF2-40B4-BE49-F238E27FC236}">
                <a16:creationId xmlns:a16="http://schemas.microsoft.com/office/drawing/2014/main" id="{E6D619C4-5C44-4CF0-9BFA-7A9B69972E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13" y="3744000"/>
            <a:ext cx="648000" cy="648000"/>
          </a:xfrm>
          <a:prstGeom prst="rect">
            <a:avLst/>
          </a:prstGeom>
          <a:noFill/>
        </p:spPr>
      </p:pic>
      <p:pic>
        <p:nvPicPr>
          <p:cNvPr id="51" name="Рисунок 15">
            <a:extLst>
              <a:ext uri="{FF2B5EF4-FFF2-40B4-BE49-F238E27FC236}">
                <a16:creationId xmlns:a16="http://schemas.microsoft.com/office/drawing/2014/main" id="{D3A4B49E-1B64-46B4-AA47-C1FAE32ABA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3744000"/>
            <a:ext cx="648000" cy="648000"/>
          </a:xfrm>
          <a:prstGeom prst="rect">
            <a:avLst/>
          </a:prstGeom>
          <a:noFill/>
        </p:spPr>
      </p:pic>
      <p:pic>
        <p:nvPicPr>
          <p:cNvPr id="52" name="Рисунок 16">
            <a:extLst>
              <a:ext uri="{FF2B5EF4-FFF2-40B4-BE49-F238E27FC236}">
                <a16:creationId xmlns:a16="http://schemas.microsoft.com/office/drawing/2014/main" id="{40B48B23-8351-43C7-BCB9-02622EAAC3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45" y="3744000"/>
            <a:ext cx="648000" cy="648000"/>
          </a:xfrm>
          <a:prstGeom prst="rect">
            <a:avLst/>
          </a:prstGeom>
          <a:noFill/>
        </p:spPr>
      </p:pic>
      <p:pic>
        <p:nvPicPr>
          <p:cNvPr id="53" name="Рисунок 17">
            <a:extLst>
              <a:ext uri="{FF2B5EF4-FFF2-40B4-BE49-F238E27FC236}">
                <a16:creationId xmlns:a16="http://schemas.microsoft.com/office/drawing/2014/main" id="{60FF691A-1806-4691-950B-9AA0AC9C7D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1" y="4464000"/>
            <a:ext cx="648000" cy="648000"/>
          </a:xfrm>
          <a:prstGeom prst="rect">
            <a:avLst/>
          </a:prstGeom>
          <a:noFill/>
        </p:spPr>
      </p:pic>
      <p:pic>
        <p:nvPicPr>
          <p:cNvPr id="54" name="Рисунок 18">
            <a:extLst>
              <a:ext uri="{FF2B5EF4-FFF2-40B4-BE49-F238E27FC236}">
                <a16:creationId xmlns:a16="http://schemas.microsoft.com/office/drawing/2014/main" id="{8310E49A-3D0E-4AA2-8DA9-934353EFD8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3" y="4464000"/>
            <a:ext cx="648000" cy="648000"/>
          </a:xfrm>
          <a:prstGeom prst="rect">
            <a:avLst/>
          </a:prstGeom>
          <a:noFill/>
        </p:spPr>
      </p:pic>
      <p:pic>
        <p:nvPicPr>
          <p:cNvPr id="55" name="Рисунок 19">
            <a:extLst>
              <a:ext uri="{FF2B5EF4-FFF2-40B4-BE49-F238E27FC236}">
                <a16:creationId xmlns:a16="http://schemas.microsoft.com/office/drawing/2014/main" id="{BA23C334-4813-474C-B53A-6A655F9271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77" y="4464000"/>
            <a:ext cx="648000" cy="648000"/>
          </a:xfrm>
          <a:prstGeom prst="rect">
            <a:avLst/>
          </a:prstGeom>
          <a:noFill/>
        </p:spPr>
      </p:pic>
      <p:pic>
        <p:nvPicPr>
          <p:cNvPr id="56" name="Рисунок 20">
            <a:extLst>
              <a:ext uri="{FF2B5EF4-FFF2-40B4-BE49-F238E27FC236}">
                <a16:creationId xmlns:a16="http://schemas.microsoft.com/office/drawing/2014/main" id="{8E928E18-81A1-4819-82AA-5FB44BF16A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1" y="4464000"/>
            <a:ext cx="648000" cy="648000"/>
          </a:xfrm>
          <a:prstGeom prst="rect">
            <a:avLst/>
          </a:prstGeom>
          <a:noFill/>
        </p:spPr>
      </p:pic>
      <p:pic>
        <p:nvPicPr>
          <p:cNvPr id="57" name="Рисунок 21">
            <a:extLst>
              <a:ext uri="{FF2B5EF4-FFF2-40B4-BE49-F238E27FC236}">
                <a16:creationId xmlns:a16="http://schemas.microsoft.com/office/drawing/2014/main" id="{9FB9AB7C-3CDB-4E44-8A18-5078C06D3C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98" y="4464000"/>
            <a:ext cx="648000" cy="648000"/>
          </a:xfrm>
          <a:prstGeom prst="rect">
            <a:avLst/>
          </a:prstGeom>
          <a:noFill/>
        </p:spPr>
      </p:pic>
      <p:pic>
        <p:nvPicPr>
          <p:cNvPr id="58" name="Рисунок 22">
            <a:extLst>
              <a:ext uri="{FF2B5EF4-FFF2-40B4-BE49-F238E27FC236}">
                <a16:creationId xmlns:a16="http://schemas.microsoft.com/office/drawing/2014/main" id="{2D5F74E9-D870-4CE5-96F6-7A938276DF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4" y="4464000"/>
            <a:ext cx="648000" cy="648000"/>
          </a:xfrm>
          <a:prstGeom prst="rect">
            <a:avLst/>
          </a:prstGeom>
          <a:noFill/>
        </p:spPr>
      </p:pic>
      <p:pic>
        <p:nvPicPr>
          <p:cNvPr id="59" name="Рисунок 23">
            <a:extLst>
              <a:ext uri="{FF2B5EF4-FFF2-40B4-BE49-F238E27FC236}">
                <a16:creationId xmlns:a16="http://schemas.microsoft.com/office/drawing/2014/main" id="{DCA1546F-1BDB-4954-8562-98F58C9464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4464000"/>
            <a:ext cx="648000" cy="648000"/>
          </a:xfrm>
          <a:prstGeom prst="rect">
            <a:avLst/>
          </a:prstGeom>
          <a:noFill/>
        </p:spPr>
      </p:pic>
      <p:pic>
        <p:nvPicPr>
          <p:cNvPr id="60" name="Рисунок 24">
            <a:extLst>
              <a:ext uri="{FF2B5EF4-FFF2-40B4-BE49-F238E27FC236}">
                <a16:creationId xmlns:a16="http://schemas.microsoft.com/office/drawing/2014/main" id="{75AA1395-3547-458C-A8A9-0CF4E60082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15" y="4464000"/>
            <a:ext cx="648000" cy="648000"/>
          </a:xfrm>
          <a:prstGeom prst="rect">
            <a:avLst/>
          </a:prstGeom>
          <a:noFill/>
        </p:spPr>
      </p:pic>
      <p:pic>
        <p:nvPicPr>
          <p:cNvPr id="61" name="Рисунок 25">
            <a:extLst>
              <a:ext uri="{FF2B5EF4-FFF2-40B4-BE49-F238E27FC236}">
                <a16:creationId xmlns:a16="http://schemas.microsoft.com/office/drawing/2014/main" id="{ABC78F10-8360-4F91-BDB7-41ABE74C52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4464000"/>
            <a:ext cx="648000" cy="648000"/>
          </a:xfrm>
          <a:prstGeom prst="rect">
            <a:avLst/>
          </a:prstGeom>
          <a:noFill/>
        </p:spPr>
      </p:pic>
      <p:pic>
        <p:nvPicPr>
          <p:cNvPr id="62" name="Рисунок 26">
            <a:extLst>
              <a:ext uri="{FF2B5EF4-FFF2-40B4-BE49-F238E27FC236}">
                <a16:creationId xmlns:a16="http://schemas.microsoft.com/office/drawing/2014/main" id="{80E2B49A-E522-4FF4-9E2E-B8E3A34999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37" y="4464000"/>
            <a:ext cx="648000" cy="648000"/>
          </a:xfrm>
          <a:prstGeom prst="rect">
            <a:avLst/>
          </a:prstGeom>
          <a:noFill/>
        </p:spPr>
      </p:pic>
      <p:pic>
        <p:nvPicPr>
          <p:cNvPr id="63" name="Рисунок 27">
            <a:extLst>
              <a:ext uri="{FF2B5EF4-FFF2-40B4-BE49-F238E27FC236}">
                <a16:creationId xmlns:a16="http://schemas.microsoft.com/office/drawing/2014/main" id="{5249358A-9379-4D08-B3A9-2F5538BE132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79" y="4464000"/>
            <a:ext cx="648000" cy="648000"/>
          </a:xfrm>
          <a:prstGeom prst="rect">
            <a:avLst/>
          </a:prstGeom>
          <a:noFill/>
        </p:spPr>
      </p:pic>
      <p:pic>
        <p:nvPicPr>
          <p:cNvPr id="64" name="Рисунок 28">
            <a:extLst>
              <a:ext uri="{FF2B5EF4-FFF2-40B4-BE49-F238E27FC236}">
                <a16:creationId xmlns:a16="http://schemas.microsoft.com/office/drawing/2014/main" id="{A64D82A7-D35F-48BE-91B1-E613E517E8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24" y="4464000"/>
            <a:ext cx="648000" cy="648000"/>
          </a:xfrm>
          <a:prstGeom prst="rect">
            <a:avLst/>
          </a:prstGeom>
          <a:noFill/>
        </p:spPr>
      </p:pic>
      <p:pic>
        <p:nvPicPr>
          <p:cNvPr id="65" name="Рисунок 29">
            <a:extLst>
              <a:ext uri="{FF2B5EF4-FFF2-40B4-BE49-F238E27FC236}">
                <a16:creationId xmlns:a16="http://schemas.microsoft.com/office/drawing/2014/main" id="{EEF06C3A-E02C-4153-8BD4-8EA9F7D277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5184000"/>
            <a:ext cx="648000" cy="648000"/>
          </a:xfrm>
          <a:prstGeom prst="rect">
            <a:avLst/>
          </a:prstGeom>
          <a:noFill/>
        </p:spPr>
      </p:pic>
      <p:pic>
        <p:nvPicPr>
          <p:cNvPr id="66" name="Рисунок 30">
            <a:extLst>
              <a:ext uri="{FF2B5EF4-FFF2-40B4-BE49-F238E27FC236}">
                <a16:creationId xmlns:a16="http://schemas.microsoft.com/office/drawing/2014/main" id="{E14412A3-0EFE-4CB4-A1A7-9359C241752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73" y="5184000"/>
            <a:ext cx="648000" cy="648000"/>
          </a:xfrm>
          <a:prstGeom prst="rect">
            <a:avLst/>
          </a:prstGeom>
          <a:noFill/>
        </p:spPr>
      </p:pic>
      <p:pic>
        <p:nvPicPr>
          <p:cNvPr id="67" name="Рисунок 31">
            <a:extLst>
              <a:ext uri="{FF2B5EF4-FFF2-40B4-BE49-F238E27FC236}">
                <a16:creationId xmlns:a16="http://schemas.microsoft.com/office/drawing/2014/main" id="{A16E11D1-F324-4D65-9049-7707C448E0A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4" y="5184000"/>
            <a:ext cx="648000" cy="648000"/>
          </a:xfrm>
          <a:prstGeom prst="rect">
            <a:avLst/>
          </a:prstGeom>
          <a:noFill/>
        </p:spPr>
      </p:pic>
      <p:pic>
        <p:nvPicPr>
          <p:cNvPr id="68" name="Рисунок 32">
            <a:extLst>
              <a:ext uri="{FF2B5EF4-FFF2-40B4-BE49-F238E27FC236}">
                <a16:creationId xmlns:a16="http://schemas.microsoft.com/office/drawing/2014/main" id="{E0C8916B-B057-41C9-ACD7-B3E072BB8A8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05" y="5184000"/>
            <a:ext cx="648000" cy="648000"/>
          </a:xfrm>
          <a:prstGeom prst="rect">
            <a:avLst/>
          </a:prstGeom>
          <a:noFill/>
        </p:spPr>
      </p:pic>
      <p:pic>
        <p:nvPicPr>
          <p:cNvPr id="69" name="Рисунок 33">
            <a:extLst>
              <a:ext uri="{FF2B5EF4-FFF2-40B4-BE49-F238E27FC236}">
                <a16:creationId xmlns:a16="http://schemas.microsoft.com/office/drawing/2014/main" id="{ED7F2EC8-1C6D-4C6C-B6CF-530902B1ED5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70" y="5184000"/>
            <a:ext cx="648000" cy="648000"/>
          </a:xfrm>
          <a:prstGeom prst="rect">
            <a:avLst/>
          </a:prstGeom>
          <a:noFill/>
        </p:spPr>
      </p:pic>
      <p:pic>
        <p:nvPicPr>
          <p:cNvPr id="70" name="Рисунок 34">
            <a:extLst>
              <a:ext uri="{FF2B5EF4-FFF2-40B4-BE49-F238E27FC236}">
                <a16:creationId xmlns:a16="http://schemas.microsoft.com/office/drawing/2014/main" id="{0527CFC7-03BD-499F-B478-DFA65DEE3D2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7" y="5184000"/>
            <a:ext cx="648000" cy="648000"/>
          </a:xfrm>
          <a:prstGeom prst="rect">
            <a:avLst/>
          </a:prstGeom>
          <a:noFill/>
        </p:spPr>
      </p:pic>
      <p:pic>
        <p:nvPicPr>
          <p:cNvPr id="71" name="Рисунок 35">
            <a:extLst>
              <a:ext uri="{FF2B5EF4-FFF2-40B4-BE49-F238E27FC236}">
                <a16:creationId xmlns:a16="http://schemas.microsoft.com/office/drawing/2014/main" id="{1D53EC87-A4C9-4E11-BF67-6D72EA2CA68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5" y="5184000"/>
            <a:ext cx="648000" cy="648000"/>
          </a:xfrm>
          <a:prstGeom prst="rect">
            <a:avLst/>
          </a:prstGeom>
          <a:noFill/>
        </p:spPr>
      </p:pic>
      <p:pic>
        <p:nvPicPr>
          <p:cNvPr id="72" name="Рисунок 36">
            <a:extLst>
              <a:ext uri="{FF2B5EF4-FFF2-40B4-BE49-F238E27FC236}">
                <a16:creationId xmlns:a16="http://schemas.microsoft.com/office/drawing/2014/main" id="{0898BDE6-F15F-43FD-8228-AE5E5E26B95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3" y="5184000"/>
            <a:ext cx="648000" cy="648000"/>
          </a:xfrm>
          <a:prstGeom prst="rect">
            <a:avLst/>
          </a:prstGeom>
          <a:noFill/>
        </p:spPr>
      </p:pic>
      <p:pic>
        <p:nvPicPr>
          <p:cNvPr id="73" name="Рисунок 37">
            <a:extLst>
              <a:ext uri="{FF2B5EF4-FFF2-40B4-BE49-F238E27FC236}">
                <a16:creationId xmlns:a16="http://schemas.microsoft.com/office/drawing/2014/main" id="{FF8CDD88-CA9F-46BF-B0CE-ACBA78318D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6" y="5184000"/>
            <a:ext cx="648000" cy="648000"/>
          </a:xfrm>
          <a:prstGeom prst="rect">
            <a:avLst/>
          </a:prstGeom>
          <a:noFill/>
        </p:spPr>
      </p:pic>
      <p:pic>
        <p:nvPicPr>
          <p:cNvPr id="74" name="Рисунок 38">
            <a:extLst>
              <a:ext uri="{FF2B5EF4-FFF2-40B4-BE49-F238E27FC236}">
                <a16:creationId xmlns:a16="http://schemas.microsoft.com/office/drawing/2014/main" id="{421BB83A-4610-4D99-968E-8DAB3254F2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17" y="5184000"/>
            <a:ext cx="648000" cy="648000"/>
          </a:xfrm>
          <a:prstGeom prst="rect">
            <a:avLst/>
          </a:prstGeom>
          <a:noFill/>
        </p:spPr>
      </p:pic>
      <p:pic>
        <p:nvPicPr>
          <p:cNvPr id="75" name="Рисунок 39">
            <a:extLst>
              <a:ext uri="{FF2B5EF4-FFF2-40B4-BE49-F238E27FC236}">
                <a16:creationId xmlns:a16="http://schemas.microsoft.com/office/drawing/2014/main" id="{C2086756-EEC9-42F4-9AF4-D633B81183F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58" y="5184000"/>
            <a:ext cx="648000" cy="6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9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C4C709-A855-4835-A78D-93DB9EC3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SEVERAL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visualized from several sources simultaneously:</a:t>
            </a:r>
            <a:endParaRPr lang="ru-RU" sz="2400" dirty="0"/>
          </a:p>
        </p:txBody>
      </p:sp>
      <p:sp>
        <p:nvSpPr>
          <p:cNvPr id="8" name="Прямоугольник: скругленные углы 43">
            <a:extLst>
              <a:ext uri="{FF2B5EF4-FFF2-40B4-BE49-F238E27FC236}">
                <a16:creationId xmlns:a16="http://schemas.microsoft.com/office/drawing/2014/main" id="{CD8BA2C1-68E2-48D8-BE97-859808ECE0E9}"/>
              </a:ext>
            </a:extLst>
          </p:cNvPr>
          <p:cNvSpPr/>
          <p:nvPr/>
        </p:nvSpPr>
        <p:spPr>
          <a:xfrm>
            <a:off x="1947666" y="2729550"/>
            <a:ext cx="216000" cy="2088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6-30_6_15_59">
            <a:hlinkClick r:id="" action="ppaction://media"/>
            <a:extLst>
              <a:ext uri="{FF2B5EF4-FFF2-40B4-BE49-F238E27FC236}">
                <a16:creationId xmlns:a16="http://schemas.microsoft.com/office/drawing/2014/main" id="{E4BB2DB4-0F44-440C-9C45-7308E89F3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988D38-B549-4E5E-91EA-5AE95B765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HIERARCHICAL DATA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represented as hierarchical data with unlimited deep:</a:t>
            </a:r>
            <a:endParaRPr lang="ru-RU" sz="2400" dirty="0"/>
          </a:p>
        </p:txBody>
      </p:sp>
      <p:sp>
        <p:nvSpPr>
          <p:cNvPr id="7" name="Прямоугольник: скругленные углы 8">
            <a:extLst>
              <a:ext uri="{FF2B5EF4-FFF2-40B4-BE49-F238E27FC236}">
                <a16:creationId xmlns:a16="http://schemas.microsoft.com/office/drawing/2014/main" id="{29EE3AE9-A04B-4420-A88D-E40B2ECBB79A}"/>
              </a:ext>
            </a:extLst>
          </p:cNvPr>
          <p:cNvSpPr/>
          <p:nvPr/>
        </p:nvSpPr>
        <p:spPr>
          <a:xfrm>
            <a:off x="1306316" y="2920050"/>
            <a:ext cx="1752600" cy="1892300"/>
          </a:xfrm>
          <a:prstGeom prst="roundRect">
            <a:avLst>
              <a:gd name="adj" fmla="val 3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6_34">
            <a:hlinkClick r:id="" action="ppaction://media"/>
            <a:extLst>
              <a:ext uri="{FF2B5EF4-FFF2-40B4-BE49-F238E27FC236}">
                <a16:creationId xmlns:a16="http://schemas.microsoft.com/office/drawing/2014/main" id="{479BD3C9-BB1F-4993-A92C-422DE846C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8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033C22-5F1C-4DE3-B11C-7F17A89D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LINKS TO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different link buttons: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0C2AD312-16DD-4039-A752-53677730938A}"/>
              </a:ext>
            </a:extLst>
          </p:cNvPr>
          <p:cNvSpPr/>
          <p:nvPr/>
        </p:nvSpPr>
        <p:spPr>
          <a:xfrm>
            <a:off x="8913616" y="3312000"/>
            <a:ext cx="247650" cy="1512000"/>
          </a:xfrm>
          <a:prstGeom prst="roundRect">
            <a:avLst>
              <a:gd name="adj" fmla="val 1410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6-30_6_17_13">
            <a:hlinkClick r:id="" action="ppaction://media"/>
            <a:extLst>
              <a:ext uri="{FF2B5EF4-FFF2-40B4-BE49-F238E27FC236}">
                <a16:creationId xmlns:a16="http://schemas.microsoft.com/office/drawing/2014/main" id="{10B57BE8-5309-466D-8B6C-04282509A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8B55BB-E5B7-41B7-918E-81BD24FB5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EXECUTION PROGRESS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continuous operations: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E4100D4-09FB-4888-8ACD-8E4AC3AD23B0}"/>
              </a:ext>
            </a:extLst>
          </p:cNvPr>
          <p:cNvSpPr/>
          <p:nvPr/>
        </p:nvSpPr>
        <p:spPr>
          <a:xfrm>
            <a:off x="8553600" y="3312000"/>
            <a:ext cx="612000" cy="1497600"/>
          </a:xfrm>
          <a:prstGeom prst="roundRect">
            <a:avLst>
              <a:gd name="adj" fmla="val 10667"/>
            </a:avLst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7_51">
            <a:hlinkClick r:id="" action="ppaction://media"/>
            <a:extLst>
              <a:ext uri="{FF2B5EF4-FFF2-40B4-BE49-F238E27FC236}">
                <a16:creationId xmlns:a16="http://schemas.microsoft.com/office/drawing/2014/main" id="{EAE49776-D1C5-4727-8560-684EA08A9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03A497-BB3F-4DD0-8B4C-5241A2597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TIMESTAMPS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have timestamps with date and time: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24F5D3BB-1069-47D1-8B3F-5C3750F6258A}"/>
              </a:ext>
            </a:extLst>
          </p:cNvPr>
          <p:cNvSpPr/>
          <p:nvPr/>
        </p:nvSpPr>
        <p:spPr>
          <a:xfrm>
            <a:off x="1625932" y="3682050"/>
            <a:ext cx="1750484" cy="368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8_29">
            <a:hlinkClick r:id="" action="ppaction://media"/>
            <a:extLst>
              <a:ext uri="{FF2B5EF4-FFF2-40B4-BE49-F238E27FC236}">
                <a16:creationId xmlns:a16="http://schemas.microsoft.com/office/drawing/2014/main" id="{7725E964-20CD-40B1-B4C4-98FFDC67F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CB5845-1AC6-41D5-BAA2-65724DC93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NAMED VALUES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be represented as </a:t>
            </a:r>
            <a:r>
              <a:rPr lang="en-US" sz="2400" b="1" dirty="0">
                <a:solidFill>
                  <a:srgbClr val="FFE66A"/>
                </a:solidFill>
              </a:rPr>
              <a:t>NAME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E66A"/>
                </a:solidFill>
              </a:rPr>
              <a:t>VALUE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B330086B-AF11-43C8-ADA2-24DA113C042F}"/>
              </a:ext>
            </a:extLst>
          </p:cNvPr>
          <p:cNvSpPr/>
          <p:nvPr/>
        </p:nvSpPr>
        <p:spPr>
          <a:xfrm>
            <a:off x="1807965" y="3102567"/>
            <a:ext cx="2044701" cy="576000"/>
          </a:xfrm>
          <a:prstGeom prst="roundRect">
            <a:avLst>
              <a:gd name="adj" fmla="val 976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3">
            <a:extLst>
              <a:ext uri="{FF2B5EF4-FFF2-40B4-BE49-F238E27FC236}">
                <a16:creationId xmlns:a16="http://schemas.microsoft.com/office/drawing/2014/main" id="{31AD8FCA-2E31-47EF-9EE5-3D22F0461576}"/>
              </a:ext>
            </a:extLst>
          </p:cNvPr>
          <p:cNvSpPr/>
          <p:nvPr/>
        </p:nvSpPr>
        <p:spPr>
          <a:xfrm>
            <a:off x="1807965" y="3843250"/>
            <a:ext cx="267970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4">
            <a:extLst>
              <a:ext uri="{FF2B5EF4-FFF2-40B4-BE49-F238E27FC236}">
                <a16:creationId xmlns:a16="http://schemas.microsoft.com/office/drawing/2014/main" id="{03DE0DBB-E1B8-4ACA-9602-66F4893D15CF}"/>
              </a:ext>
            </a:extLst>
          </p:cNvPr>
          <p:cNvSpPr/>
          <p:nvPr/>
        </p:nvSpPr>
        <p:spPr>
          <a:xfrm>
            <a:off x="1807964" y="4425863"/>
            <a:ext cx="4857752" cy="396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7">
            <a:hlinkClick r:id="" action="ppaction://media"/>
            <a:extLst>
              <a:ext uri="{FF2B5EF4-FFF2-40B4-BE49-F238E27FC236}">
                <a16:creationId xmlns:a16="http://schemas.microsoft.com/office/drawing/2014/main" id="{394EF8B3-3BC2-4712-ADE5-CD3690070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WAS MADE?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Development of standard output tool is frozen, but it’s too week to be enough.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Nobody improve it and it was a reason why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was created.</a:t>
            </a:r>
          </a:p>
        </p:txBody>
      </p:sp>
      <p:pic>
        <p:nvPicPr>
          <p:cNvPr id="5" name="ttsMP3.com_VoiceText_2021-6-20_13_59_54">
            <a:hlinkClick r:id="" action="ppaction://media"/>
            <a:extLst>
              <a:ext uri="{FF2B5EF4-FFF2-40B4-BE49-F238E27FC236}">
                <a16:creationId xmlns:a16="http://schemas.microsoft.com/office/drawing/2014/main" id="{14E45293-07F3-4C38-AD8E-2A9B421D0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7DB905-6252-455B-9072-734E950C7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AUDIO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audio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D0D6DEB0-F204-42E1-96D7-AC88A3A6F2E5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D652A8AA-2AFE-494C-8A8C-4CCA1474DBDD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19_42">
            <a:hlinkClick r:id="" action="ppaction://media"/>
            <a:extLst>
              <a:ext uri="{FF2B5EF4-FFF2-40B4-BE49-F238E27FC236}">
                <a16:creationId xmlns:a16="http://schemas.microsoft.com/office/drawing/2014/main" id="{1A057024-A3B6-4F01-A9C3-6E66A8453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5AECDB3-6792-489A-A964-11F903FE3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PICTURES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Trace messages can visualize picture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3">
            <a:extLst>
              <a:ext uri="{FF2B5EF4-FFF2-40B4-BE49-F238E27FC236}">
                <a16:creationId xmlns:a16="http://schemas.microsoft.com/office/drawing/2014/main" id="{298717DE-3440-40FE-B410-07D40918E1E6}"/>
              </a:ext>
            </a:extLst>
          </p:cNvPr>
          <p:cNvSpPr/>
          <p:nvPr/>
        </p:nvSpPr>
        <p:spPr>
          <a:xfrm>
            <a:off x="2023866" y="3123250"/>
            <a:ext cx="161925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67B81763-083D-4057-A205-D90F407BA91E}"/>
              </a:ext>
            </a:extLst>
          </p:cNvPr>
          <p:cNvSpPr/>
          <p:nvPr/>
        </p:nvSpPr>
        <p:spPr>
          <a:xfrm>
            <a:off x="7618216" y="4078800"/>
            <a:ext cx="1608334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20">
            <a:hlinkClick r:id="" action="ppaction://media"/>
            <a:extLst>
              <a:ext uri="{FF2B5EF4-FFF2-40B4-BE49-F238E27FC236}">
                <a16:creationId xmlns:a16="http://schemas.microsoft.com/office/drawing/2014/main" id="{19458660-C670-42CD-AEFD-85004E28B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08A8DB5-F3F6-4200-9369-5683F2E87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CHARTS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chart diagrams:</a:t>
            </a:r>
            <a:endParaRPr lang="ru-RU" sz="2400" dirty="0"/>
          </a:p>
        </p:txBody>
      </p:sp>
      <p:sp>
        <p:nvSpPr>
          <p:cNvPr id="10" name="Прямоугольник: скругленные углы 12">
            <a:extLst>
              <a:ext uri="{FF2B5EF4-FFF2-40B4-BE49-F238E27FC236}">
                <a16:creationId xmlns:a16="http://schemas.microsoft.com/office/drawing/2014/main" id="{064D8DA0-7195-473C-98D1-935DECFA17AD}"/>
              </a:ext>
            </a:extLst>
          </p:cNvPr>
          <p:cNvSpPr/>
          <p:nvPr/>
        </p:nvSpPr>
        <p:spPr>
          <a:xfrm>
            <a:off x="2023867" y="312325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5">
            <a:extLst>
              <a:ext uri="{FF2B5EF4-FFF2-40B4-BE49-F238E27FC236}">
                <a16:creationId xmlns:a16="http://schemas.microsoft.com/office/drawing/2014/main" id="{79D16C06-E282-4E2E-AE87-ADDB86B10D76}"/>
              </a:ext>
            </a:extLst>
          </p:cNvPr>
          <p:cNvSpPr/>
          <p:nvPr/>
        </p:nvSpPr>
        <p:spPr>
          <a:xfrm>
            <a:off x="2023866" y="4068000"/>
            <a:ext cx="7200000" cy="734400"/>
          </a:xfrm>
          <a:prstGeom prst="roundRect">
            <a:avLst>
              <a:gd name="adj" fmla="val 1145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6-30_6_20_55">
            <a:hlinkClick r:id="" action="ppaction://media"/>
            <a:extLst>
              <a:ext uri="{FF2B5EF4-FFF2-40B4-BE49-F238E27FC236}">
                <a16:creationId xmlns:a16="http://schemas.microsoft.com/office/drawing/2014/main" id="{F0A54B72-E41B-4BF2-8C5F-F180534FA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3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0FFA845-B11A-4B59-A7CD-6114360A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557FBCF4-653F-436C-B6C0-5F1180003865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1_25">
            <a:hlinkClick r:id="" action="ppaction://media"/>
            <a:extLst>
              <a:ext uri="{FF2B5EF4-FFF2-40B4-BE49-F238E27FC236}">
                <a16:creationId xmlns:a16="http://schemas.microsoft.com/office/drawing/2014/main" id="{4EF24677-CF38-4404-B6A0-8C941B995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6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2B5A78-050C-4771-BC35-FD1AF2B91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HTML CONTENT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content directly injected into the message: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3E0DFA80-B3F7-4E1C-9D6F-63C39AC55977}"/>
              </a:ext>
            </a:extLst>
          </p:cNvPr>
          <p:cNvSpPr/>
          <p:nvPr/>
        </p:nvSpPr>
        <p:spPr>
          <a:xfrm>
            <a:off x="2023866" y="3123250"/>
            <a:ext cx="7200000" cy="1692000"/>
          </a:xfrm>
          <a:prstGeom prst="roundRect">
            <a:avLst>
              <a:gd name="adj" fmla="val 393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8">
            <a:hlinkClick r:id="" action="ppaction://media"/>
            <a:extLst>
              <a:ext uri="{FF2B5EF4-FFF2-40B4-BE49-F238E27FC236}">
                <a16:creationId xmlns:a16="http://schemas.microsoft.com/office/drawing/2014/main" id="{3611FC67-BA4A-45E0-99CF-040AAE53C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5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EDEC5E-766E-496E-914B-7C7362D27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data tables: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AAB150BF-6AD2-4C48-A9F8-E6B93EEF048A}"/>
              </a:ext>
            </a:extLst>
          </p:cNvPr>
          <p:cNvSpPr/>
          <p:nvPr/>
        </p:nvSpPr>
        <p:spPr>
          <a:xfrm>
            <a:off x="2032152" y="3880800"/>
            <a:ext cx="7200000" cy="936000"/>
          </a:xfrm>
          <a:prstGeom prst="roundRect">
            <a:avLst>
              <a:gd name="adj" fmla="val 71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531F8527-E77F-4DD8-A6BA-F4A49268F48C}"/>
              </a:ext>
            </a:extLst>
          </p:cNvPr>
          <p:cNvSpPr/>
          <p:nvPr/>
        </p:nvSpPr>
        <p:spPr>
          <a:xfrm>
            <a:off x="2023867" y="3117600"/>
            <a:ext cx="5861050" cy="5400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2_48">
            <a:hlinkClick r:id="" action="ppaction://media"/>
            <a:extLst>
              <a:ext uri="{FF2B5EF4-FFF2-40B4-BE49-F238E27FC236}">
                <a16:creationId xmlns:a16="http://schemas.microsoft.com/office/drawing/2014/main" id="{DD2558C4-7EAA-4B97-8A7A-47001C4F7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F84630-7C3C-43D0-9F5F-BD446CFAC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OF TEXT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text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2AF2C10C-6EE3-4C15-8B29-DDC528C0DB6A}"/>
              </a:ext>
            </a:extLst>
          </p:cNvPr>
          <p:cNvSpPr/>
          <p:nvPr/>
        </p:nvSpPr>
        <p:spPr>
          <a:xfrm>
            <a:off x="2023866" y="3123250"/>
            <a:ext cx="72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A7D29FA0-CC40-4485-9183-FD5842E5C4FD}"/>
              </a:ext>
            </a:extLst>
          </p:cNvPr>
          <p:cNvSpPr/>
          <p:nvPr/>
        </p:nvSpPr>
        <p:spPr>
          <a:xfrm>
            <a:off x="2023865" y="4068000"/>
            <a:ext cx="72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3_30">
            <a:hlinkClick r:id="" action="ppaction://media"/>
            <a:extLst>
              <a:ext uri="{FF2B5EF4-FFF2-40B4-BE49-F238E27FC236}">
                <a16:creationId xmlns:a16="http://schemas.microsoft.com/office/drawing/2014/main" id="{45EA94BE-3D9E-4009-89F2-75E819242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7CEAE5-ECD0-4AAB-B580-C2FDFBCF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VISUALIZATION OF VIDEO FILES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Trace messages </a:t>
            </a:r>
            <a:r>
              <a:rPr lang="en-US" sz="2400" dirty="0"/>
              <a:t>can visualize playing of video files (</a:t>
            </a:r>
            <a:r>
              <a:rPr lang="en-US" sz="2400" i="1" dirty="0"/>
              <a:t>placed locally or remote</a:t>
            </a:r>
            <a:r>
              <a:rPr lang="en-US" sz="2400" dirty="0"/>
              <a:t>):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295C68E3-468C-484A-A4EB-67837B1D5B14}"/>
              </a:ext>
            </a:extLst>
          </p:cNvPr>
          <p:cNvSpPr/>
          <p:nvPr/>
        </p:nvSpPr>
        <p:spPr>
          <a:xfrm>
            <a:off x="4850846" y="4078925"/>
            <a:ext cx="1800000" cy="734400"/>
          </a:xfrm>
          <a:prstGeom prst="roundRect">
            <a:avLst>
              <a:gd name="adj" fmla="val 1058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C2B5D92D-FC6D-49B6-8713-7FC77B235298}"/>
              </a:ext>
            </a:extLst>
          </p:cNvPr>
          <p:cNvSpPr/>
          <p:nvPr/>
        </p:nvSpPr>
        <p:spPr>
          <a:xfrm>
            <a:off x="2023867" y="3126425"/>
            <a:ext cx="1800000" cy="734400"/>
          </a:xfrm>
          <a:prstGeom prst="roundRect">
            <a:avLst>
              <a:gd name="adj" fmla="val 971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ttsMP3.com_VoiceText_2021-7-1_8_14_8">
            <a:hlinkClick r:id="" action="ppaction://media"/>
            <a:extLst>
              <a:ext uri="{FF2B5EF4-FFF2-40B4-BE49-F238E27FC236}">
                <a16:creationId xmlns:a16="http://schemas.microsoft.com/office/drawing/2014/main" id="{C15E1C69-9070-494D-A5E6-072316D46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551724-5BFF-48B8-B93A-F4A4DDB5A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ALIGNMENTS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complex controls can have different alignments: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DEF77572-AE82-49BE-ABD5-87D5DD2FCED7}"/>
              </a:ext>
            </a:extLst>
          </p:cNvPr>
          <p:cNvSpPr/>
          <p:nvPr/>
        </p:nvSpPr>
        <p:spPr>
          <a:xfrm>
            <a:off x="4742897" y="311690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F06F3353-E33F-43DB-92A1-4C30DA0A5E4D}"/>
              </a:ext>
            </a:extLst>
          </p:cNvPr>
          <p:cNvSpPr/>
          <p:nvPr/>
        </p:nvSpPr>
        <p:spPr>
          <a:xfrm>
            <a:off x="7505147" y="4075750"/>
            <a:ext cx="1764069" cy="734400"/>
          </a:xfrm>
          <a:prstGeom prst="roundRect">
            <a:avLst>
              <a:gd name="adj" fmla="val 884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4_49">
            <a:hlinkClick r:id="" action="ppaction://media"/>
            <a:extLst>
              <a:ext uri="{FF2B5EF4-FFF2-40B4-BE49-F238E27FC236}">
                <a16:creationId xmlns:a16="http://schemas.microsoft.com/office/drawing/2014/main" id="{AF3B2B7E-F0F0-4003-8300-139485D97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6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6B75A77-44E0-49FB-9B16-DB791B047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COLORS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Visual elements can have own background and foreground colors:</a:t>
            </a:r>
            <a:endParaRPr lang="ru-RU" sz="2400" dirty="0"/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E2B16C93-76EA-4230-969C-3B198E1C9249}"/>
              </a:ext>
            </a:extLst>
          </p:cNvPr>
          <p:cNvSpPr/>
          <p:nvPr/>
        </p:nvSpPr>
        <p:spPr>
          <a:xfrm>
            <a:off x="1821600" y="38880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3">
            <a:extLst>
              <a:ext uri="{FF2B5EF4-FFF2-40B4-BE49-F238E27FC236}">
                <a16:creationId xmlns:a16="http://schemas.microsoft.com/office/drawing/2014/main" id="{F23396FC-7DCD-4F7C-A6D2-5922CCBE57F3}"/>
              </a:ext>
            </a:extLst>
          </p:cNvPr>
          <p:cNvSpPr/>
          <p:nvPr/>
        </p:nvSpPr>
        <p:spPr>
          <a:xfrm>
            <a:off x="1821896" y="4456800"/>
            <a:ext cx="1764069" cy="36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5_27">
            <a:hlinkClick r:id="" action="ppaction://media"/>
            <a:extLst>
              <a:ext uri="{FF2B5EF4-FFF2-40B4-BE49-F238E27FC236}">
                <a16:creationId xmlns:a16="http://schemas.microsoft.com/office/drawing/2014/main" id="{C5A9EF9F-F712-4207-AC86-50E0F7904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WHY METAOUTPUT IS DIFFER FROM ALL?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based on this approach: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Output data / log files - IT’S NOT A TEXT!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look strange but seems almost nobody use this idea in own software products.</a:t>
            </a:r>
            <a:endParaRPr lang="ru-RU" sz="2400" dirty="0"/>
          </a:p>
        </p:txBody>
      </p:sp>
      <p:pic>
        <p:nvPicPr>
          <p:cNvPr id="6" name="ttsMP3.com_VoiceText_2021-6-21_2_0_20">
            <a:hlinkClick r:id="" action="ppaction://media"/>
            <a:extLst>
              <a:ext uri="{FF2B5EF4-FFF2-40B4-BE49-F238E27FC236}">
                <a16:creationId xmlns:a16="http://schemas.microsoft.com/office/drawing/2014/main" id="{6FD18B19-FED3-4780-97C6-6AB3C41B7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4DD632-F1AF-439F-A323-9ED4DD761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7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VISUALIZATION ATTRIBUTES: FONTS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Textual visual elements can use different font names and styles:</a:t>
            </a:r>
            <a:endParaRPr lang="ru-RU" sz="2400" dirty="0"/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8A6A14F2-FE40-4315-A854-5151D6ADCCA9}"/>
              </a:ext>
            </a:extLst>
          </p:cNvPr>
          <p:cNvSpPr/>
          <p:nvPr/>
        </p:nvSpPr>
        <p:spPr>
          <a:xfrm>
            <a:off x="1828247" y="3117600"/>
            <a:ext cx="1764069" cy="540000"/>
          </a:xfrm>
          <a:prstGeom prst="roundRect">
            <a:avLst>
              <a:gd name="adj" fmla="val 11172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5">
            <a:extLst>
              <a:ext uri="{FF2B5EF4-FFF2-40B4-BE49-F238E27FC236}">
                <a16:creationId xmlns:a16="http://schemas.microsoft.com/office/drawing/2014/main" id="{12D15C70-983A-45F3-8200-0AB46BB99E8D}"/>
              </a:ext>
            </a:extLst>
          </p:cNvPr>
          <p:cNvSpPr/>
          <p:nvPr/>
        </p:nvSpPr>
        <p:spPr>
          <a:xfrm>
            <a:off x="1828246" y="3888000"/>
            <a:ext cx="1764069" cy="921600"/>
          </a:xfrm>
          <a:prstGeom prst="roundRect">
            <a:avLst>
              <a:gd name="adj" fmla="val 736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4">
            <a:hlinkClick r:id="" action="ppaction://media"/>
            <a:extLst>
              <a:ext uri="{FF2B5EF4-FFF2-40B4-BE49-F238E27FC236}">
                <a16:creationId xmlns:a16="http://schemas.microsoft.com/office/drawing/2014/main" id="{6974B69C-6D37-4008-802F-DD7E68109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435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hidden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pressing of close button will be hidden all similar messages.</a:t>
            </a:r>
          </a:p>
          <a:p>
            <a:pPr marL="0" indent="0">
              <a:buNone/>
            </a:pPr>
            <a:r>
              <a:rPr lang="en-US" sz="2400" dirty="0"/>
              <a:t>Visibility of hidden messages is possible to restore.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2A49A11-784A-4280-93BF-550E13F3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HIDING?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05CA70EF-E7E7-4739-91CB-E7BD06D67504}"/>
              </a:ext>
            </a:extLst>
          </p:cNvPr>
          <p:cNvSpPr/>
          <p:nvPr/>
        </p:nvSpPr>
        <p:spPr>
          <a:xfrm>
            <a:off x="85720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6_52">
            <a:hlinkClick r:id="" action="ppaction://media"/>
            <a:extLst>
              <a:ext uri="{FF2B5EF4-FFF2-40B4-BE49-F238E27FC236}">
                <a16:creationId xmlns:a16="http://schemas.microsoft.com/office/drawing/2014/main" id="{1DFC3246-3541-4A60-82BC-361F0E28C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played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be played by </a:t>
            </a:r>
            <a:r>
              <a:rPr lang="en-US" sz="2400" b="1" dirty="0">
                <a:solidFill>
                  <a:srgbClr val="FFE66A"/>
                </a:solidFill>
              </a:rPr>
              <a:t>Text To Speech</a:t>
            </a:r>
            <a:r>
              <a:rPr lang="en-US" sz="2400" dirty="0"/>
              <a:t> mechanism.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D884D7-AC26-4D4F-8C8C-DA4A4C3AB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MESSAGE PLAYING?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447FAAAB-A708-4A28-8D44-F11026E14D7C}"/>
              </a:ext>
            </a:extLst>
          </p:cNvPr>
          <p:cNvSpPr/>
          <p:nvPr/>
        </p:nvSpPr>
        <p:spPr>
          <a:xfrm>
            <a:off x="8762400" y="2922916"/>
            <a:ext cx="216000" cy="18936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7_35">
            <a:hlinkClick r:id="" action="ppaction://media"/>
            <a:extLst>
              <a:ext uri="{FF2B5EF4-FFF2-40B4-BE49-F238E27FC236}">
                <a16:creationId xmlns:a16="http://schemas.microsoft.com/office/drawing/2014/main" id="{4C579362-5F98-46A5-A12D-4B228F4D4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Any trace message can be pinned by desire of user: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Such messages will not be removed on "</a:t>
            </a:r>
            <a:r>
              <a:rPr lang="en-US" sz="2400" b="1" dirty="0">
                <a:solidFill>
                  <a:srgbClr val="FFE66A"/>
                </a:solidFill>
              </a:rPr>
              <a:t>Clear all</a:t>
            </a:r>
            <a:r>
              <a:rPr lang="en-US" sz="2400" dirty="0"/>
              <a:t>" operation.</a:t>
            </a:r>
            <a:endParaRPr lang="ru-RU" sz="24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59B5D1-756C-446C-84E0-06BFF562C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PINNED MESSAGES?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FDD588C-D428-4104-98FC-BDFF57AE68FF}"/>
              </a:ext>
            </a:extLst>
          </p:cNvPr>
          <p:cNvSpPr/>
          <p:nvPr/>
        </p:nvSpPr>
        <p:spPr>
          <a:xfrm>
            <a:off x="8940330" y="2922916"/>
            <a:ext cx="216000" cy="1892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18_18">
            <a:hlinkClick r:id="" action="ppaction://media"/>
            <a:extLst>
              <a:ext uri="{FF2B5EF4-FFF2-40B4-BE49-F238E27FC236}">
                <a16:creationId xmlns:a16="http://schemas.microsoft.com/office/drawing/2014/main" id="{E084D177-EB6D-4C9B-AF51-EECA7EC656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FILTERING?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Filtering its mechanism which simplify analyze of incoming data.</a:t>
            </a:r>
          </a:p>
          <a:p>
            <a:pPr marL="0" indent="0">
              <a:buNone/>
            </a:pPr>
            <a:r>
              <a:rPr lang="en-US" sz="2400" dirty="0"/>
              <a:t>It can reduce amount of visible data and highlight some interesting messages.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Reducing of data is possible: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messages;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not interesting sources;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by hiding of all messages which don’t contain some substring (</a:t>
            </a:r>
            <a:r>
              <a:rPr lang="en-US" sz="2400" i="1" dirty="0"/>
              <a:t>like </a:t>
            </a:r>
            <a:r>
              <a:rPr lang="en-US" sz="2400" b="1" i="1" dirty="0">
                <a:solidFill>
                  <a:srgbClr val="FFE66A"/>
                </a:solidFill>
              </a:rPr>
              <a:t>grep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is working in real time.</a:t>
            </a:r>
            <a:endParaRPr lang="ru-RU" sz="2400" dirty="0"/>
          </a:p>
        </p:txBody>
      </p:sp>
      <p:pic>
        <p:nvPicPr>
          <p:cNvPr id="4" name="ttsMP3.com_VoiceText_2021-6-27_7_44_29">
            <a:hlinkClick r:id="" action="ppaction://media"/>
            <a:extLst>
              <a:ext uri="{FF2B5EF4-FFF2-40B4-BE49-F238E27FC236}">
                <a16:creationId xmlns:a16="http://schemas.microsoft.com/office/drawing/2014/main" id="{B322674E-024B-4512-8990-C4AE60A89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Showing only that messages which have required substring: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filtered.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388ED9-506B-4893-8C8F-AE6D54A3E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FILTER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F0F17D64-749B-4229-8AA7-D1E172F5D5AA}"/>
              </a:ext>
            </a:extLst>
          </p:cNvPr>
          <p:cNvSpPr/>
          <p:nvPr/>
        </p:nvSpPr>
        <p:spPr>
          <a:xfrm>
            <a:off x="147776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7">
            <a:extLst>
              <a:ext uri="{FF2B5EF4-FFF2-40B4-BE49-F238E27FC236}">
                <a16:creationId xmlns:a16="http://schemas.microsoft.com/office/drawing/2014/main" id="{49D9CCC9-00CE-4640-842F-177291303624}"/>
              </a:ext>
            </a:extLst>
          </p:cNvPr>
          <p:cNvSpPr/>
          <p:nvPr/>
        </p:nvSpPr>
        <p:spPr>
          <a:xfrm>
            <a:off x="2145747" y="4821890"/>
            <a:ext cx="54486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19_0">
            <a:hlinkClick r:id="" action="ppaction://media"/>
            <a:extLst>
              <a:ext uri="{FF2B5EF4-FFF2-40B4-BE49-F238E27FC236}">
                <a16:creationId xmlns:a16="http://schemas.microsoft.com/office/drawing/2014/main" id="{B43F653D-7F16-4EDC-AD52-680923D41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7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substring in content: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F86871-1158-47A7-9B61-20DD9C810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CONTENT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BA216B89-88DF-41EB-9B8C-1446C8517F44}"/>
              </a:ext>
            </a:extLst>
          </p:cNvPr>
          <p:cNvSpPr/>
          <p:nvPr/>
        </p:nvSpPr>
        <p:spPr>
          <a:xfrm>
            <a:off x="1636516" y="4821882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1">
            <a:extLst>
              <a:ext uri="{FF2B5EF4-FFF2-40B4-BE49-F238E27FC236}">
                <a16:creationId xmlns:a16="http://schemas.microsoft.com/office/drawing/2014/main" id="{B7034874-F7DA-4473-AB3E-9EC108FC0038}"/>
              </a:ext>
            </a:extLst>
          </p:cNvPr>
          <p:cNvSpPr/>
          <p:nvPr/>
        </p:nvSpPr>
        <p:spPr>
          <a:xfrm>
            <a:off x="2139397" y="4821882"/>
            <a:ext cx="2972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19_40">
            <a:hlinkClick r:id="" action="ppaction://media"/>
            <a:extLst>
              <a:ext uri="{FF2B5EF4-FFF2-40B4-BE49-F238E27FC236}">
                <a16:creationId xmlns:a16="http://schemas.microsoft.com/office/drawing/2014/main" id="{F93CC3E2-AD3A-4BAB-B0C8-1810BBD58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Highlighting all messages which have required substring in comment: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messages will be also highlighted.</a:t>
            </a:r>
            <a:endParaRPr lang="ru-RU" sz="2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2FDD9E-9B1E-43D2-8C8B-5A8531E5A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827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FILTER MODE: COMMENT HIGHLIGHT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57CC78-AF71-41E6-B021-531678236B8B}"/>
              </a:ext>
            </a:extLst>
          </p:cNvPr>
          <p:cNvSpPr/>
          <p:nvPr/>
        </p:nvSpPr>
        <p:spPr>
          <a:xfrm>
            <a:off x="1807966" y="4821879"/>
            <a:ext cx="2476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C4B73BC-2A9B-4EC6-85AA-7D9CB0B6B5CB}"/>
              </a:ext>
            </a:extLst>
          </p:cNvPr>
          <p:cNvSpPr/>
          <p:nvPr/>
        </p:nvSpPr>
        <p:spPr>
          <a:xfrm>
            <a:off x="2145747" y="4821879"/>
            <a:ext cx="881419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0_24">
            <a:hlinkClick r:id="" action="ppaction://media"/>
            <a:extLst>
              <a:ext uri="{FF2B5EF4-FFF2-40B4-BE49-F238E27FC236}">
                <a16:creationId xmlns:a16="http://schemas.microsoft.com/office/drawing/2014/main" id="{0F1930C5-CAAE-4043-A583-6B4A8224D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1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can show or hide any data source in one click:</a:t>
            </a:r>
            <a:endParaRPr lang="ru-RU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08A829-D98D-4A0A-81C0-AA7E665C9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SOURCE FILTERING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464839D-B01B-4CB2-A8FB-7C83A4F5A606}"/>
              </a:ext>
            </a:extLst>
          </p:cNvPr>
          <p:cNvSpPr/>
          <p:nvPr/>
        </p:nvSpPr>
        <p:spPr>
          <a:xfrm>
            <a:off x="8405616" y="4815531"/>
            <a:ext cx="7937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1">
            <a:hlinkClick r:id="" action="ppaction://media"/>
            <a:extLst>
              <a:ext uri="{FF2B5EF4-FFF2-40B4-BE49-F238E27FC236}">
                <a16:creationId xmlns:a16="http://schemas.microsoft.com/office/drawing/2014/main" id="{B545512F-13EC-4075-973F-76A765BF4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BUILDING?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project building.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to see current building process together with compilation errors and warnings.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 available compilation status for each project and overall status.</a:t>
            </a:r>
            <a:endParaRPr lang="ru-RU" sz="2400" dirty="0"/>
          </a:p>
        </p:txBody>
      </p:sp>
      <p:pic>
        <p:nvPicPr>
          <p:cNvPr id="5" name="ttsMP3.com_VoiceText_2021-6-26_18_8_19">
            <a:hlinkClick r:id="" action="ppaction://media"/>
            <a:extLst>
              <a:ext uri="{FF2B5EF4-FFF2-40B4-BE49-F238E27FC236}">
                <a16:creationId xmlns:a16="http://schemas.microsoft.com/office/drawing/2014/main" id="{4B199816-6BB1-4717-A0E9-FD8497F0E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8164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Each trace message is complicated object with own visualization: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consist of next blocks: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Content (</a:t>
            </a:r>
            <a:r>
              <a:rPr lang="en-US" sz="2400" i="1" dirty="0"/>
              <a:t>main text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 (</a:t>
            </a:r>
            <a:r>
              <a:rPr lang="en-US" sz="2400" i="1" dirty="0"/>
              <a:t>text on the right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Message source and type (</a:t>
            </a:r>
            <a:r>
              <a:rPr lang="en-US" sz="2400" i="1" dirty="0"/>
              <a:t>icons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 (</a:t>
            </a:r>
            <a:r>
              <a:rPr lang="en-US" sz="2400" i="1" dirty="0"/>
              <a:t>date and time of on the left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Operations with message (</a:t>
            </a:r>
            <a:r>
              <a:rPr lang="en-US" sz="2400" i="1" dirty="0"/>
              <a:t>buttons on the right</a:t>
            </a:r>
            <a:r>
              <a:rPr lang="en-US" sz="2400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EFD99-7E1C-4702-8245-2B2AC007E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480214" cy="96256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BASE OF METAOUTPUT?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7" name="ttsMP3.com_VoiceText_2021-6-22_9_36_33">
            <a:hlinkClick r:id="" action="ppaction://media"/>
            <a:extLst>
              <a:ext uri="{FF2B5EF4-FFF2-40B4-BE49-F238E27FC236}">
                <a16:creationId xmlns:a16="http://schemas.microsoft.com/office/drawing/2014/main" id="{2E85331C-6BE4-4F62-83F7-4B27421D8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7E0970-4B73-4180-9914-6FC95EEEF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STATUS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Summary about how many projects compiled successfully and failed is here:</a:t>
            </a:r>
            <a:endParaRPr lang="ru-RU" sz="2400" dirty="0"/>
          </a:p>
        </p:txBody>
      </p:sp>
      <p:sp>
        <p:nvSpPr>
          <p:cNvPr id="7" name="Прямоугольник: скругленные углы 13">
            <a:extLst>
              <a:ext uri="{FF2B5EF4-FFF2-40B4-BE49-F238E27FC236}">
                <a16:creationId xmlns:a16="http://schemas.microsoft.com/office/drawing/2014/main" id="{E0DAA283-0CAE-492C-8767-77E9DC146BC4}"/>
              </a:ext>
            </a:extLst>
          </p:cNvPr>
          <p:cNvSpPr/>
          <p:nvPr/>
        </p:nvSpPr>
        <p:spPr>
          <a:xfrm>
            <a:off x="7997588" y="2729550"/>
            <a:ext cx="1176378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1_35">
            <a:hlinkClick r:id="" action="ppaction://media"/>
            <a:extLst>
              <a:ext uri="{FF2B5EF4-FFF2-40B4-BE49-F238E27FC236}">
                <a16:creationId xmlns:a16="http://schemas.microsoft.com/office/drawing/2014/main" id="{345413F8-FE5C-47CD-9BAD-03E8423A9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B38039-6A47-492F-8EC2-F84E918E9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PROCESS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build process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1">
            <a:extLst>
              <a:ext uri="{FF2B5EF4-FFF2-40B4-BE49-F238E27FC236}">
                <a16:creationId xmlns:a16="http://schemas.microsoft.com/office/drawing/2014/main" id="{98B761BC-3116-4F7C-8F83-2DD04FFFDB5A}"/>
              </a:ext>
            </a:extLst>
          </p:cNvPr>
          <p:cNvSpPr/>
          <p:nvPr/>
        </p:nvSpPr>
        <p:spPr>
          <a:xfrm>
            <a:off x="2138166" y="3301200"/>
            <a:ext cx="6508750" cy="1800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ttsMP3.com_VoiceText_2021-7-1_8_22_40">
            <a:hlinkClick r:id="" action="ppaction://media"/>
            <a:extLst>
              <a:ext uri="{FF2B5EF4-FFF2-40B4-BE49-F238E27FC236}">
                <a16:creationId xmlns:a16="http://schemas.microsoft.com/office/drawing/2014/main" id="{C6C017CA-792E-4244-9D66-94AAA6616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F39558D-1338-4932-98EE-50484DED1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BUILDING: COMPILATION RESULTS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about compilation results is available for each project:</a:t>
            </a:r>
            <a:endParaRPr lang="ru-RU" sz="2400" dirty="0"/>
          </a:p>
        </p:txBody>
      </p:sp>
      <p:sp>
        <p:nvSpPr>
          <p:cNvPr id="7" name="Прямоугольник: скругленные углы 12">
            <a:extLst>
              <a:ext uri="{FF2B5EF4-FFF2-40B4-BE49-F238E27FC236}">
                <a16:creationId xmlns:a16="http://schemas.microsoft.com/office/drawing/2014/main" id="{E4CF3048-F973-4442-9554-3ADC201FA627}"/>
              </a:ext>
            </a:extLst>
          </p:cNvPr>
          <p:cNvSpPr/>
          <p:nvPr/>
        </p:nvSpPr>
        <p:spPr>
          <a:xfrm>
            <a:off x="1941316" y="3118489"/>
            <a:ext cx="6699250" cy="1498907"/>
          </a:xfrm>
          <a:prstGeom prst="roundRect">
            <a:avLst>
              <a:gd name="adj" fmla="val 4296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1_8_23_14">
            <a:hlinkClick r:id="" action="ppaction://media"/>
            <a:extLst>
              <a:ext uri="{FF2B5EF4-FFF2-40B4-BE49-F238E27FC236}">
                <a16:creationId xmlns:a16="http://schemas.microsoft.com/office/drawing/2014/main" id="{FCF24F0E-2A07-4EFA-8CC8-23231FCFA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7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DEBUGGING?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completely new user experience in software debugging.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give possibility not only to see current state of application debugging, but to do it in the past.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It’s convenient mechanism, but also, it’s new vision of </a:t>
            </a:r>
            <a:r>
              <a:rPr lang="en-US" sz="2400" b="1" dirty="0">
                <a:solidFill>
                  <a:srgbClr val="FFE66A"/>
                </a:solidFill>
              </a:rPr>
              <a:t>Time Travel Debugging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45_43">
            <a:hlinkClick r:id="" action="ppaction://media"/>
            <a:extLst>
              <a:ext uri="{FF2B5EF4-FFF2-40B4-BE49-F238E27FC236}">
                <a16:creationId xmlns:a16="http://schemas.microsoft.com/office/drawing/2014/main" id="{D8413AAC-B10C-4787-99CB-78F3EEA53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application stops on breakpoints: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latest breakpoint shows call stack automatically.</a:t>
            </a:r>
            <a:endParaRPr lang="ru-RU" sz="24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0DB78A-E591-4103-B2D2-A30435BAA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BREAKPOINTS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6">
            <a:extLst>
              <a:ext uri="{FF2B5EF4-FFF2-40B4-BE49-F238E27FC236}">
                <a16:creationId xmlns:a16="http://schemas.microsoft.com/office/drawing/2014/main" id="{6AA56045-DA4A-453B-882C-C6022DC55F7D}"/>
              </a:ext>
            </a:extLst>
          </p:cNvPr>
          <p:cNvSpPr/>
          <p:nvPr/>
        </p:nvSpPr>
        <p:spPr>
          <a:xfrm>
            <a:off x="1919091" y="2934000"/>
            <a:ext cx="6915150" cy="914400"/>
          </a:xfrm>
          <a:prstGeom prst="roundRect">
            <a:avLst>
              <a:gd name="adj" fmla="val 732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1_8_23_52">
            <a:hlinkClick r:id="" action="ppaction://media"/>
            <a:extLst>
              <a:ext uri="{FF2B5EF4-FFF2-40B4-BE49-F238E27FC236}">
                <a16:creationId xmlns:a16="http://schemas.microsoft.com/office/drawing/2014/main" id="{DDC9560F-2D42-45E4-80C0-769A3E9A8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2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Detailed information is visualized for each thrown exceptions: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Stack trace with local variables is also available.</a:t>
            </a:r>
            <a:endParaRPr lang="ru-RU" sz="24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38D9E3-C681-445E-A2F5-D00CEB627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34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EXCEPTIONS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50D888CA-236E-4DD0-B171-746191BA9BBA}"/>
              </a:ext>
            </a:extLst>
          </p:cNvPr>
          <p:cNvSpPr/>
          <p:nvPr/>
        </p:nvSpPr>
        <p:spPr>
          <a:xfrm>
            <a:off x="842766" y="2929884"/>
            <a:ext cx="8343900" cy="1885951"/>
          </a:xfrm>
          <a:prstGeom prst="roundRect">
            <a:avLst>
              <a:gd name="adj" fmla="val 3281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49_19">
            <a:hlinkClick r:id="" action="ppaction://media"/>
            <a:extLst>
              <a:ext uri="{FF2B5EF4-FFF2-40B4-BE49-F238E27FC236}">
                <a16:creationId xmlns:a16="http://schemas.microsoft.com/office/drawing/2014/main" id="{1A4EE1B4-5F74-420E-B823-A5D8C630B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Call stack will be visualized for each breakpoint or exception: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Number of function calls can be restricted by user preferences.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F8C741-4B99-4F24-BD75-09EA47D17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CALL STACKS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8" name="Прямоугольник: скругленные углы 12">
            <a:extLst>
              <a:ext uri="{FF2B5EF4-FFF2-40B4-BE49-F238E27FC236}">
                <a16:creationId xmlns:a16="http://schemas.microsoft.com/office/drawing/2014/main" id="{32DCE685-57B5-4DCD-8BF7-657DC7298244}"/>
              </a:ext>
            </a:extLst>
          </p:cNvPr>
          <p:cNvSpPr/>
          <p:nvPr/>
        </p:nvSpPr>
        <p:spPr>
          <a:xfrm>
            <a:off x="880866" y="3120075"/>
            <a:ext cx="8315325" cy="358775"/>
          </a:xfrm>
          <a:prstGeom prst="roundRect">
            <a:avLst>
              <a:gd name="adj" fmla="val 16358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ttsMP3.com_VoiceText_2021-7-2_8_50_11">
            <a:hlinkClick r:id="" action="ppaction://media"/>
            <a:extLst>
              <a:ext uri="{FF2B5EF4-FFF2-40B4-BE49-F238E27FC236}">
                <a16:creationId xmlns:a16="http://schemas.microsoft.com/office/drawing/2014/main" id="{D876BE6D-1788-4FD8-B1B8-8554D3073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Local variables can be visualized for each function call: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Amount of data can be restricted by timeout and deep of extracted data.</a:t>
            </a:r>
            <a:endParaRPr lang="ru-RU" sz="24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E1180F-1C3A-4252-A581-31F1A6C2B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6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VARIABLES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9A48562C-1CA0-44E2-A3EA-2209216E8D1D}"/>
              </a:ext>
            </a:extLst>
          </p:cNvPr>
          <p:cNvSpPr/>
          <p:nvPr/>
        </p:nvSpPr>
        <p:spPr>
          <a:xfrm>
            <a:off x="1104900" y="3506400"/>
            <a:ext cx="8091291" cy="1303200"/>
          </a:xfrm>
          <a:prstGeom prst="roundRect">
            <a:avLst>
              <a:gd name="adj" fmla="val 3969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E66A"/>
              </a:solidFill>
            </a:endParaRPr>
          </a:p>
        </p:txBody>
      </p:sp>
      <p:pic>
        <p:nvPicPr>
          <p:cNvPr id="5" name="ttsMP3.com_VoiceText_2021-7-2_8_50_52">
            <a:hlinkClick r:id="" action="ppaction://media"/>
            <a:extLst>
              <a:ext uri="{FF2B5EF4-FFF2-40B4-BE49-F238E27FC236}">
                <a16:creationId xmlns:a16="http://schemas.microsoft.com/office/drawing/2014/main" id="{E329A677-E56C-42D6-9BE8-E6F1AFB5EB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NESTINGS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Collecting of data for classes and structures can have different deep.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can be restricted by user preferences and timeouts.</a:t>
            </a:r>
          </a:p>
        </p:txBody>
      </p:sp>
      <p:pic>
        <p:nvPicPr>
          <p:cNvPr id="4" name="ttsMP3.com_VoiceText_2021-6-27_7_50_35">
            <a:hlinkClick r:id="" action="ppaction://media"/>
            <a:extLst>
              <a:ext uri="{FF2B5EF4-FFF2-40B4-BE49-F238E27FC236}">
                <a16:creationId xmlns:a16="http://schemas.microsoft.com/office/drawing/2014/main" id="{8EC50A0B-49B2-40B0-84AD-F1A770078F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DEBUGGING: TIMEOUTS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function calls can have too many variables.</a:t>
            </a:r>
          </a:p>
          <a:p>
            <a:pPr marL="0" indent="0">
              <a:buNone/>
            </a:pPr>
            <a:r>
              <a:rPr lang="en-US" sz="2400" dirty="0"/>
              <a:t>Their extraction can take a lot of time.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to do it without any restrictions, this operation will make huge penalties for debugged process.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Therefore, data extracting will be stopped by ending of this operation or by exceeding of some interval of time.</a:t>
            </a:r>
          </a:p>
        </p:txBody>
      </p:sp>
      <p:pic>
        <p:nvPicPr>
          <p:cNvPr id="4" name="ttsMP3.com_VoiceText_2021-7-2_8_51_41">
            <a:hlinkClick r:id="" action="ppaction://media"/>
            <a:extLst>
              <a:ext uri="{FF2B5EF4-FFF2-40B4-BE49-F238E27FC236}">
                <a16:creationId xmlns:a16="http://schemas.microsoft.com/office/drawing/2014/main" id="{C00378DF-A593-4E6F-80A7-270B78659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GOALS SHOULD BE ACHIEVED?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should solve only 3 problem: simplicity, simplicity and simplicity.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learn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use it;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Simply to change it.</a:t>
            </a:r>
            <a:endParaRPr lang="ru-RU" sz="2400" dirty="0"/>
          </a:p>
        </p:txBody>
      </p:sp>
      <p:pic>
        <p:nvPicPr>
          <p:cNvPr id="7" name="ttsMP3.com_VoiceText_2021-6-22_9_39_0">
            <a:hlinkClick r:id="" action="ppaction://media"/>
            <a:extLst>
              <a:ext uri="{FF2B5EF4-FFF2-40B4-BE49-F238E27FC236}">
                <a16:creationId xmlns:a16="http://schemas.microsoft.com/office/drawing/2014/main" id="{649CE006-EC6B-451A-81FB-D2EC118C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CE6280-69C5-4D88-B376-718F59F1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3529591" cy="34655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</a:rPr>
              <a:t>DEBUGGING: SETTINGS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 have possibility to change any preferences by popup menu:</a:t>
            </a:r>
            <a:endParaRPr lang="ru-RU" sz="2400" dirty="0"/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F70A2A69-684C-4CAC-8E84-7C385671B51D}"/>
              </a:ext>
            </a:extLst>
          </p:cNvPr>
          <p:cNvSpPr/>
          <p:nvPr/>
        </p:nvSpPr>
        <p:spPr>
          <a:xfrm>
            <a:off x="2808434" y="4079343"/>
            <a:ext cx="1783365" cy="264057"/>
          </a:xfrm>
          <a:prstGeom prst="roundRect">
            <a:avLst>
              <a:gd name="adj" fmla="val 21153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ttsMP3.com_VoiceText_2021-7-2_8_52_34">
            <a:hlinkClick r:id="" action="ppaction://media"/>
            <a:extLst>
              <a:ext uri="{FF2B5EF4-FFF2-40B4-BE49-F238E27FC236}">
                <a16:creationId xmlns:a16="http://schemas.microsoft.com/office/drawing/2014/main" id="{F1279031-A116-4D1A-B57A-E1B6B740A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TRACE MESSAGE LANGUAGE (TML)?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b="1" dirty="0"/>
              <a:t> </a:t>
            </a:r>
            <a:r>
              <a:rPr lang="en-US" sz="2400" dirty="0"/>
              <a:t>is new data definition language integrated into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substitution of </a:t>
            </a:r>
            <a:r>
              <a:rPr lang="en-US" sz="2400" b="1" dirty="0">
                <a:solidFill>
                  <a:srgbClr val="FFE66A"/>
                </a:solidFill>
              </a:rPr>
              <a:t>XML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JSON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YAML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INI</a:t>
            </a:r>
            <a:r>
              <a:rPr lang="en-US" sz="2400" dirty="0"/>
              <a:t> and other such languages;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standard for logging;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used as new data container;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 can be easily extended for many other goals...</a:t>
            </a:r>
            <a:endParaRPr lang="ru-RU" sz="2400" dirty="0"/>
          </a:p>
        </p:txBody>
      </p:sp>
      <p:pic>
        <p:nvPicPr>
          <p:cNvPr id="4" name="ttsMP3.com_VoiceText_2021-7-2_8_53_13">
            <a:hlinkClick r:id="" action="ppaction://media"/>
            <a:extLst>
              <a:ext uri="{FF2B5EF4-FFF2-40B4-BE49-F238E27FC236}">
                <a16:creationId xmlns:a16="http://schemas.microsoft.com/office/drawing/2014/main" id="{2C9A5C37-5CB2-4B00-A2A8-14B9F49B7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IS TML ALREADY DEFINED AS STANDARD?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will be defined as </a:t>
            </a:r>
            <a:r>
              <a:rPr lang="en-US" sz="2400" b="1" dirty="0">
                <a:solidFill>
                  <a:srgbClr val="FFE66A"/>
                </a:solidFill>
              </a:rPr>
              <a:t>ISO</a:t>
            </a:r>
            <a:r>
              <a:rPr lang="en-US" sz="2400" dirty="0"/>
              <a:t> standard and specification will be available for all for free.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Any limitations with using, integrating to own products, commercial and noncommercial using will be absent.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 further development of this language </a:t>
            </a:r>
            <a:r>
              <a:rPr lang="en-US" sz="2400" b="1" dirty="0">
                <a:solidFill>
                  <a:srgbClr val="FF0000"/>
                </a:solidFill>
              </a:rPr>
              <a:t>MUST BE COORDINATED</a:t>
            </a:r>
            <a:r>
              <a:rPr lang="en-US" sz="2400" b="1" dirty="0">
                <a:solidFill>
                  <a:srgbClr val="F9E168"/>
                </a:solidFill>
              </a:rPr>
              <a:t> </a:t>
            </a:r>
            <a:r>
              <a:rPr lang="en-US" sz="2400" dirty="0"/>
              <a:t>with author of this standard.</a:t>
            </a:r>
          </a:p>
        </p:txBody>
      </p:sp>
      <p:pic>
        <p:nvPicPr>
          <p:cNvPr id="4" name="ttsMP3.com_VoiceText_2021-7-2_8_54_5">
            <a:hlinkClick r:id="" action="ppaction://media"/>
            <a:extLst>
              <a:ext uri="{FF2B5EF4-FFF2-40B4-BE49-F238E27FC236}">
                <a16:creationId xmlns:a16="http://schemas.microsoft.com/office/drawing/2014/main" id="{BB5A82C8-E53A-4608-B403-303E6E4F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WHERE TO GET INFORMATION ABOUT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Will be prepared additional presentation about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ttsMP3.com_VoiceText_2021-6-27_7_52_36">
            <a:hlinkClick r:id="" action="ppaction://media"/>
            <a:extLst>
              <a:ext uri="{FF2B5EF4-FFF2-40B4-BE49-F238E27FC236}">
                <a16:creationId xmlns:a16="http://schemas.microsoft.com/office/drawing/2014/main" id="{B68437B4-60C4-43CF-8817-ABCF755A4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TML?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 can </a:t>
            </a:r>
            <a:r>
              <a:rPr lang="en-US" sz="2400">
                <a:latin typeface="Consolas" panose="020B0609020204030204" pitchFamily="49" charset="0"/>
              </a:rPr>
              <a:t>visualize trace messages </a:t>
            </a:r>
            <a:r>
              <a:rPr lang="en-US" sz="2400" dirty="0">
                <a:latin typeface="Consolas" panose="020B0609020204030204" pitchFamily="49" charset="0"/>
              </a:rPr>
              <a:t>received from: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source code: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C#</a:t>
            </a:r>
            <a:r>
              <a:rPr lang="en-US" sz="1800" i="1" dirty="0">
                <a:solidFill>
                  <a:srgbClr val="FFE66A"/>
                </a:solidFill>
                <a:latin typeface="Consolas" panose="020B0609020204030204" pitchFamily="49" charset="0"/>
              </a:rPr>
              <a:t> 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System.Diagnostics.Debug.WriteLine(tml_text);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CLI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System::Diagnostics::Debug::WriteLine(tml_text);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b="1" i="1" dirty="0">
                <a:solidFill>
                  <a:srgbClr val="FFE66A"/>
                </a:solidFill>
                <a:latin typeface="Consolas" panose="020B0609020204030204" pitchFamily="49" charset="0"/>
              </a:rPr>
              <a:t>C++      </a:t>
            </a:r>
            <a:r>
              <a:rPr lang="en-US" sz="1800" i="1" dirty="0">
                <a:latin typeface="Consolas" panose="020B0609020204030204" pitchFamily="49" charset="0"/>
              </a:rPr>
              <a:t>- call function </a:t>
            </a:r>
            <a:r>
              <a:rPr lang="en-US" sz="1800" i="1" dirty="0">
                <a:solidFill>
                  <a:srgbClr val="92D050"/>
                </a:solidFill>
                <a:latin typeface="Consolas" panose="020B0609020204030204" pitchFamily="49" charset="0"/>
              </a:rPr>
              <a:t>OutputDebugString(tml_text);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MetaOutput.Client</a:t>
            </a:r>
            <a:r>
              <a:rPr lang="en-US" sz="2400" dirty="0">
                <a:latin typeface="Consolas" panose="020B0609020204030204" pitchFamily="49" charset="0"/>
              </a:rPr>
              <a:t> library;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CONSOLE MODE</a:t>
            </a:r>
            <a:r>
              <a:rPr lang="en-US" sz="2400" b="1" dirty="0"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in </a:t>
            </a:r>
            <a:r>
              <a:rPr lang="en-US" sz="2400" b="1" dirty="0">
                <a:solidFill>
                  <a:srgbClr val="FFE66A"/>
                </a:solidFill>
                <a:latin typeface="Consolas" panose="020B0609020204030204" pitchFamily="49" charset="0"/>
              </a:rPr>
              <a:t>MetaOutput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endParaRPr lang="ru-RU" sz="2400" dirty="0"/>
          </a:p>
        </p:txBody>
      </p:sp>
      <p:pic>
        <p:nvPicPr>
          <p:cNvPr id="4" name="ttsMP3.com_VoiceText_2021-7-3_9_30_33">
            <a:hlinkClick r:id="" action="ppaction://media"/>
            <a:extLst>
              <a:ext uri="{FF2B5EF4-FFF2-40B4-BE49-F238E27FC236}">
                <a16:creationId xmlns:a16="http://schemas.microsoft.com/office/drawing/2014/main" id="{2ADF04B1-0048-4616-A53D-7DFCB1345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message directly from source code: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System.Diagnostics.Debug.WriteLine(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"[[[Some message]]]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"@@@SOURCE COMMAND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"@@@TYPE INFO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"@@@COMMENT [[[Some comment]]]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"@@@FONT.STATE BLINK ITALIC " +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"@@@FOREGROUND TEAL");</a:t>
            </a:r>
            <a:endParaRPr lang="ru-RU" sz="1600" dirty="0">
              <a:solidFill>
                <a:srgbClr val="92D050"/>
              </a:solidFill>
            </a:endParaRPr>
          </a:p>
        </p:txBody>
      </p:sp>
      <p:pic>
        <p:nvPicPr>
          <p:cNvPr id="4" name="ttsMP3.com_VoiceText_2021-7-2_8_56_27">
            <a:hlinkClick r:id="" action="ppaction://media"/>
            <a:extLst>
              <a:ext uri="{FF2B5EF4-FFF2-40B4-BE49-F238E27FC236}">
                <a16:creationId xmlns:a16="http://schemas.microsoft.com/office/drawing/2014/main" id="{F392EDD2-1C7E-44A9-9718-05792BE96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API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1800147"/>
            <a:ext cx="11491779" cy="4682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example how to send message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b="1" dirty="0"/>
              <a:t> </a:t>
            </a:r>
            <a:r>
              <a:rPr lang="en-US" sz="2400" dirty="0"/>
              <a:t>library: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atom.Trace.GetInstance().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SetFontState(atom.Trace.NAME.FONT_STATE.BLINK).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SetFontState(atom.Trace.NAME.FONT_STATE.ITALIC).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SetForeground(atom.Trace.NAME.COLOR.TEAL).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SetComment("[[[Some comment]]]").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Send(atom.Trace.NAME.SOURCE.COMMAND, atom.Trace.NAME.TYPE.INFO, 0, "[[[Some message]]]");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7-2_8_57_24">
            <a:hlinkClick r:id="" action="ppaction://media"/>
            <a:extLst>
              <a:ext uri="{FF2B5EF4-FFF2-40B4-BE49-F238E27FC236}">
                <a16:creationId xmlns:a16="http://schemas.microsoft.com/office/drawing/2014/main" id="{E133E25C-55F5-46A0-8E58-AD3F9E3EE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5D78BA-9EF9-417F-AE36-DE860A943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19654"/>
            <a:ext cx="8630854" cy="2476846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USING TML: FROM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New message is possible to send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B4F889A-EE34-4351-99D5-9FBAE7CF50EB}"/>
              </a:ext>
            </a:extLst>
          </p:cNvPr>
          <p:cNvSpPr/>
          <p:nvPr/>
        </p:nvSpPr>
        <p:spPr>
          <a:xfrm>
            <a:off x="1966716" y="4815531"/>
            <a:ext cx="5810250" cy="1809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ttsMP3.com_VoiceText_2021-7-2_8_58_3">
            <a:hlinkClick r:id="" action="ppaction://media"/>
            <a:extLst>
              <a:ext uri="{FF2B5EF4-FFF2-40B4-BE49-F238E27FC236}">
                <a16:creationId xmlns:a16="http://schemas.microsoft.com/office/drawing/2014/main" id="{BC326D1B-2571-4870-AE61-D6181406B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TML pattern</a:t>
            </a:r>
            <a:r>
              <a:rPr lang="en-US" sz="2400" dirty="0"/>
              <a:t> is official extension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Each such pattern add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new attributes which are focused on using in some application area.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 patterns, which can be commonly used will be accepted as standard.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7-2_8_58_40">
            <a:hlinkClick r:id="" action="ppaction://media"/>
            <a:extLst>
              <a:ext uri="{FF2B5EF4-FFF2-40B4-BE49-F238E27FC236}">
                <a16:creationId xmlns:a16="http://schemas.microsoft.com/office/drawing/2014/main" id="{F9F24FCD-9DBF-4606-8CB8-825B3DA54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TML.CORE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TML.CORE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Hierarchy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Links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Metadata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Sources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Timestamps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Types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Values</a:t>
            </a:r>
            <a:endParaRPr lang="ru-RU" sz="2400" dirty="0"/>
          </a:p>
        </p:txBody>
      </p:sp>
      <p:pic>
        <p:nvPicPr>
          <p:cNvPr id="4" name="ttsMP3.com_VoiceText_2021-7-3_9_31_29">
            <a:hlinkClick r:id="" action="ppaction://media"/>
            <a:extLst>
              <a:ext uri="{FF2B5EF4-FFF2-40B4-BE49-F238E27FC236}">
                <a16:creationId xmlns:a16="http://schemas.microsoft.com/office/drawing/2014/main" id="{A04BB68A-0081-4907-85C7-DEB9245A5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COMPLEXITY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Doesn't matter which kind of data is used, it should be visualized in natural form.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must be clear without any learning and any explanations.</a:t>
            </a:r>
            <a:endParaRPr lang="ru-RU" sz="2400" dirty="0"/>
          </a:p>
        </p:txBody>
      </p:sp>
      <p:pic>
        <p:nvPicPr>
          <p:cNvPr id="6" name="ttsMP3.com_VoiceText_2021-6-22_9_39_51">
            <a:hlinkClick r:id="" action="ppaction://media"/>
            <a:extLst>
              <a:ext uri="{FF2B5EF4-FFF2-40B4-BE49-F238E27FC236}">
                <a16:creationId xmlns:a16="http://schemas.microsoft.com/office/drawing/2014/main" id="{4DAFB09A-C0DF-49E1-B4E2-0D64609B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TML.ACTION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TML.ACTION</a:t>
            </a:r>
            <a:r>
              <a:rPr lang="en-US" sz="2400" b="1" dirty="0"/>
              <a:t> </a:t>
            </a:r>
            <a:r>
              <a:rPr lang="en-US" sz="2400" dirty="0"/>
              <a:t>provides such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Commands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Conditions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Transformations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Translations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Variables</a:t>
            </a:r>
            <a:endParaRPr lang="ru-RU" sz="2400" dirty="0"/>
          </a:p>
        </p:txBody>
      </p:sp>
      <p:pic>
        <p:nvPicPr>
          <p:cNvPr id="4" name="ttsMP3.com_VoiceText_2021-7-3_9_32_15">
            <a:hlinkClick r:id="" action="ppaction://media"/>
            <a:extLst>
              <a:ext uri="{FF2B5EF4-FFF2-40B4-BE49-F238E27FC236}">
                <a16:creationId xmlns:a16="http://schemas.microsoft.com/office/drawing/2014/main" id="{7D6940FB-287D-4792-BD6F-601D2E3F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TML PATTERN: TML.VIEWER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Pattern </a:t>
            </a:r>
            <a:r>
              <a:rPr lang="en-US" sz="2400" b="1" dirty="0">
                <a:solidFill>
                  <a:srgbClr val="FFE66A"/>
                </a:solidFill>
              </a:rPr>
              <a:t>TML.VIEWER</a:t>
            </a:r>
            <a:r>
              <a:rPr lang="en-US" sz="2400" b="1" dirty="0"/>
              <a:t> </a:t>
            </a:r>
            <a:r>
              <a:rPr lang="en-US" sz="2400" dirty="0"/>
              <a:t>add next functionality to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Alignments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Colors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Controls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Fonts</a:t>
            </a:r>
            <a:endParaRPr lang="ru-RU" sz="2400" dirty="0"/>
          </a:p>
        </p:txBody>
      </p:sp>
      <p:pic>
        <p:nvPicPr>
          <p:cNvPr id="4" name="ttsMP3.com_VoiceText_2021-7-3_9_33_4">
            <a:hlinkClick r:id="" action="ppaction://media"/>
            <a:extLst>
              <a:ext uri="{FF2B5EF4-FFF2-40B4-BE49-F238E27FC236}">
                <a16:creationId xmlns:a16="http://schemas.microsoft.com/office/drawing/2014/main" id="{E46D1C72-44DF-4622-B150-461127AA5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TML PATTERNS?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library is in development.</a:t>
            </a:r>
            <a:endParaRPr lang="ru-RU" sz="2400" dirty="0"/>
          </a:p>
        </p:txBody>
      </p:sp>
      <p:pic>
        <p:nvPicPr>
          <p:cNvPr id="4" name="ttsMP3.com_VoiceText_2021-6-29_8_28_38">
            <a:hlinkClick r:id="" action="ppaction://media"/>
            <a:extLst>
              <a:ext uri="{FF2B5EF4-FFF2-40B4-BE49-F238E27FC236}">
                <a16:creationId xmlns:a16="http://schemas.microsoft.com/office/drawing/2014/main" id="{CF5893A6-A9FD-4A21-BD7E-8D9BD2260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COULD METAOUTPUT BE TRANSLATED?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uses </a:t>
            </a:r>
            <a:r>
              <a:rPr lang="en-US" sz="2400" b="1" dirty="0">
                <a:solidFill>
                  <a:srgbClr val="FFE66A"/>
                </a:solidFill>
              </a:rPr>
              <a:t>English</a:t>
            </a:r>
            <a:r>
              <a:rPr lang="en-US" sz="2400" dirty="0"/>
              <a:t> localization by default.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any string in user interface or any string in output can be translated to any other language using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It can do any user which need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is example demonstrates how to make it: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&lt;&lt;&lt;UA&gt;&gt;&gt; [[[</a:t>
            </a:r>
            <a:r>
              <a:rPr lang="ru-RU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ТЕСТОВИЙ РЯДОК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&lt;&lt;&lt;DE&gt;&gt;&gt; [[[TESTSTRING]]]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[[[TEST STRING]]] @@@TRANSLATION.APPEND &lt;&lt;&lt;IT&gt;&gt;&gt; [[[STRINGA DI PROVA]]]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4_4">
            <a:hlinkClick r:id="" action="ppaction://media"/>
            <a:extLst>
              <a:ext uri="{FF2B5EF4-FFF2-40B4-BE49-F238E27FC236}">
                <a16:creationId xmlns:a16="http://schemas.microsoft.com/office/drawing/2014/main" id="{28DC6D4C-1429-4D9D-A380-2A57AFC64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basic functionality, and mechanism how to expend it.</a:t>
            </a:r>
          </a:p>
          <a:p>
            <a:pPr marL="0" indent="0">
              <a:buNone/>
            </a:pPr>
            <a:r>
              <a:rPr lang="en-US" sz="2400" dirty="0"/>
              <a:t>This mechanism is small and simple and it available using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implemented as </a:t>
            </a:r>
            <a:r>
              <a:rPr lang="en-US" sz="2400" b="1" dirty="0">
                <a:solidFill>
                  <a:srgbClr val="FFE66A"/>
                </a:solidFill>
              </a:rPr>
              <a:t>NuGet</a:t>
            </a:r>
            <a:r>
              <a:rPr lang="en-US" sz="2400" dirty="0"/>
              <a:t> package and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https://www.nuget.org/packages/MetaOutput.Client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library is open-source and source files are available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ttsMP3.com_VoiceText_2021-6-30_6_13_4">
            <a:hlinkClick r:id="" action="ppaction://media"/>
            <a:extLst>
              <a:ext uri="{FF2B5EF4-FFF2-40B4-BE49-F238E27FC236}">
                <a16:creationId xmlns:a16="http://schemas.microsoft.com/office/drawing/2014/main" id="{D7AB3F17-7E0C-4ADE-9761-2EB22C82E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PLATFORMS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.NET Framework</a:t>
            </a:r>
            <a:r>
              <a:rPr lang="en-US" sz="2400" b="1" dirty="0"/>
              <a:t> 4.5</a:t>
            </a:r>
            <a:r>
              <a:rPr lang="en-US" sz="2400" dirty="0"/>
              <a:t>+.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platforms is planned.</a:t>
            </a:r>
          </a:p>
        </p:txBody>
      </p:sp>
      <p:pic>
        <p:nvPicPr>
          <p:cNvPr id="4" name="ttsMP3.com_VoiceText_2021-6-30_6_12_4">
            <a:hlinkClick r:id="" action="ppaction://media"/>
            <a:extLst>
              <a:ext uri="{FF2B5EF4-FFF2-40B4-BE49-F238E27FC236}">
                <a16:creationId xmlns:a16="http://schemas.microsoft.com/office/drawing/2014/main" id="{FB4605FE-1DC5-49B3-8BBB-68972B08A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5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WHICH LANGUAGES ARE SUPPORTED?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implemented support only for </a:t>
            </a:r>
            <a:r>
              <a:rPr lang="en-US" sz="2400" b="1" dirty="0">
                <a:solidFill>
                  <a:srgbClr val="FFE66A"/>
                </a:solidFill>
              </a:rPr>
              <a:t>C#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E66A"/>
                </a:solidFill>
              </a:rPr>
              <a:t>C++ CLI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 of the most popular languages is planned.</a:t>
            </a:r>
          </a:p>
        </p:txBody>
      </p:sp>
      <p:pic>
        <p:nvPicPr>
          <p:cNvPr id="4" name="ttsMP3.com_VoiceText_2021-6-30_6_11_20">
            <a:hlinkClick r:id="" action="ppaction://media"/>
            <a:extLst>
              <a:ext uri="{FF2B5EF4-FFF2-40B4-BE49-F238E27FC236}">
                <a16:creationId xmlns:a16="http://schemas.microsoft.com/office/drawing/2014/main" id="{912D6223-0DC6-499E-A0C9-90D80D315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PREVIEW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visualization of unknown for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file formats.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MyPreviewClass : extension.AnyPreview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extension.AnyPreview.</a:t>
            </a:r>
            <a:r>
              <a:rPr lang="en-US" sz="1600" b="1" i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Register(“.PNG</a:t>
            </a: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new MyPreviewClass());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10_8">
            <a:hlinkClick r:id="" action="ppaction://media"/>
            <a:extLst>
              <a:ext uri="{FF2B5EF4-FFF2-40B4-BE49-F238E27FC236}">
                <a16:creationId xmlns:a16="http://schemas.microsoft.com/office/drawing/2014/main" id="{F29244EC-6D2B-496B-BC69-53DB97B91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SOURCE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data from new sources.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MySourceClass : extension.AnySource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extension.AnySource.Register(new MySourceClass());</a:t>
            </a:r>
            <a:endParaRPr lang="ru-RU" sz="24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9_23">
            <a:hlinkClick r:id="" action="ppaction://media"/>
            <a:extLst>
              <a:ext uri="{FF2B5EF4-FFF2-40B4-BE49-F238E27FC236}">
                <a16:creationId xmlns:a16="http://schemas.microsoft.com/office/drawing/2014/main" id="{ACFBAD4B-9732-4F49-B705-08F275CD9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5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EXPORT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data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to some specific file format (for example log file).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MyExportClass : extension.AnyExport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extension.AnyExport.Register(new MyExportClass());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30_6_8_28">
            <a:hlinkClick r:id="" action="ppaction://media"/>
            <a:extLst>
              <a:ext uri="{FF2B5EF4-FFF2-40B4-BE49-F238E27FC236}">
                <a16:creationId xmlns:a16="http://schemas.microsoft.com/office/drawing/2014/main" id="{A158642E-7AC4-4ADD-9F20-2243A7C85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6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SUPPORT ANY DATA TYPES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Text messages, hierarchical data, audio, video, pictures or even </a:t>
            </a:r>
            <a:r>
              <a:rPr lang="en-US" sz="2400" b="1" dirty="0">
                <a:solidFill>
                  <a:srgbClr val="FFE66A"/>
                </a:solidFill>
              </a:rPr>
              <a:t>HTML</a:t>
            </a:r>
            <a:r>
              <a:rPr lang="en-US" sz="2400" dirty="0"/>
              <a:t> pages should be visualized as is directly from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</p:txBody>
      </p:sp>
      <p:pic>
        <p:nvPicPr>
          <p:cNvPr id="5" name="ttsMP3.com_VoiceText_2021-6-21_2_12_52">
            <a:hlinkClick r:id="" action="ppaction://media"/>
            <a:extLst>
              <a:ext uri="{FF2B5EF4-FFF2-40B4-BE49-F238E27FC236}">
                <a16:creationId xmlns:a16="http://schemas.microsoft.com/office/drawing/2014/main" id="{3F99D365-611B-454E-A320-F5334381D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EXTENSION: IMPORT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This extension type is responsible for sending to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imported data in some specific file format (</a:t>
            </a:r>
            <a:r>
              <a:rPr lang="en-US" sz="2400" i="1" dirty="0"/>
              <a:t>for example log file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implementation is necessary to make inherited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MyImportClass : extension.AnyImport { …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that is necessary to make registration of this class:</a:t>
            </a:r>
          </a:p>
          <a:p>
            <a:pPr marL="0" indent="0">
              <a:buNone/>
            </a:pPr>
            <a:endParaRPr lang="en-US" sz="2400" dirty="0"/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extension.AnyImport.Connect();</a:t>
            </a:r>
          </a:p>
          <a:p>
            <a:pPr marL="400050" lvl="1" indent="0">
              <a:buNone/>
            </a:pPr>
            <a:r>
              <a:rPr lang="en-US" sz="1600" b="1" i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extension.AnyImport.Register(new MyImportClass());</a:t>
            </a:r>
            <a:endParaRPr lang="ru-RU" sz="1600" b="1" i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ttsMP3.com_VoiceText_2021-6-29_8_26_46">
            <a:hlinkClick r:id="" action="ppaction://media"/>
            <a:extLst>
              <a:ext uri="{FF2B5EF4-FFF2-40B4-BE49-F238E27FC236}">
                <a16:creationId xmlns:a16="http://schemas.microsoft.com/office/drawing/2014/main" id="{9C614822-7F61-4EF2-A511-05E36442A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USE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file which have some </a:t>
            </a:r>
            <a:r>
              <a:rPr lang="en-US" sz="2400" b="1" dirty="0">
                <a:solidFill>
                  <a:srgbClr val="FFE66A"/>
                </a:solidFill>
              </a:rPr>
              <a:t>URL</a:t>
            </a:r>
            <a:r>
              <a:rPr lang="en-US" sz="2400" dirty="0"/>
              <a:t> can be previewed by installed extension.</a:t>
            </a:r>
          </a:p>
          <a:p>
            <a:pPr marL="0" indent="0">
              <a:buNone/>
            </a:pPr>
            <a:r>
              <a:rPr lang="en-US" sz="2400" dirty="0"/>
              <a:t>If specialized extension is found, it will be responsible for visualization.</a:t>
            </a:r>
          </a:p>
          <a:p>
            <a:pPr marL="0" indent="0">
              <a:buNone/>
            </a:pPr>
            <a:r>
              <a:rPr lang="en-US" sz="2400" dirty="0"/>
              <a:t>Otherwise, will be used generic mechanism. </a:t>
            </a:r>
            <a:endParaRPr lang="ru-RU" sz="2400" dirty="0"/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15FFDBF-FC33-4E95-89A0-15F7E03CE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86" y="3417350"/>
            <a:ext cx="4262225" cy="2369944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58CEB77-47C2-47E4-A6B6-FF401BC572D1}"/>
              </a:ext>
            </a:extLst>
          </p:cNvPr>
          <p:cNvSpPr/>
          <p:nvPr/>
        </p:nvSpPr>
        <p:spPr>
          <a:xfrm>
            <a:off x="5535050" y="4537600"/>
            <a:ext cx="273050" cy="23495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19AF3D-F41A-43E6-901F-B788EF4CF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7" y="3417350"/>
            <a:ext cx="3977223" cy="2364340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D7BE97F-BA26-4479-A015-500F6448BB1A}"/>
              </a:ext>
            </a:extLst>
          </p:cNvPr>
          <p:cNvSpPr/>
          <p:nvPr/>
        </p:nvSpPr>
        <p:spPr>
          <a:xfrm>
            <a:off x="2912322" y="3807350"/>
            <a:ext cx="244302" cy="18034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ttsMP3.com_VoiceText_2021-6-29_8_25_50">
            <a:hlinkClick r:id="" action="ppaction://media"/>
            <a:extLst>
              <a:ext uri="{FF2B5EF4-FFF2-40B4-BE49-F238E27FC236}">
                <a16:creationId xmlns:a16="http://schemas.microsoft.com/office/drawing/2014/main" id="{8EFE3783-3AFD-4C26-80F7-837C55870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INSTALL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of new extensions is possible from </a:t>
            </a:r>
            <a:r>
              <a:rPr lang="en-US" sz="2400" b="1" dirty="0">
                <a:solidFill>
                  <a:srgbClr val="FFE66A"/>
                </a:solidFill>
              </a:rPr>
              <a:t>Visual Studio Marketplace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https://marketplace.visualstudio.com/search?term=MetaOutput&amp;target=VS&amp;category=Tools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Also, it is possible to make directly from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40D814-4D59-4968-8FED-E63CBB76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3600000"/>
            <a:ext cx="7870438" cy="2210497"/>
          </a:xfrm>
          <a:prstGeom prst="rect">
            <a:avLst/>
          </a:prstGeom>
          <a:ln w="25400">
            <a:solidFill>
              <a:srgbClr val="4880BC"/>
            </a:solidFill>
          </a:ln>
        </p:spPr>
      </p:pic>
      <p:pic>
        <p:nvPicPr>
          <p:cNvPr id="4" name="ttsMP3.com_VoiceText_2021-6-29_8_24_57">
            <a:hlinkClick r:id="" action="ppaction://media"/>
            <a:extLst>
              <a:ext uri="{FF2B5EF4-FFF2-40B4-BE49-F238E27FC236}">
                <a16:creationId xmlns:a16="http://schemas.microsoft.com/office/drawing/2014/main" id="{EE45F8F6-4871-4BA9-8151-61F8238D8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HOW TO WRITE NEW EXTENSIONS?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simplest way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 is to use </a:t>
            </a: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E66A"/>
                </a:solidFill>
              </a:rPr>
              <a:t>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provide enough mechanisms to write next types of extensions: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PREVIEW</a:t>
            </a:r>
            <a:r>
              <a:rPr lang="en-US" sz="2400" dirty="0"/>
              <a:t> (</a:t>
            </a:r>
            <a:r>
              <a:rPr lang="en-US" sz="2400" i="1" dirty="0"/>
              <a:t>visualization of required file formats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SOURCE</a:t>
            </a:r>
            <a:r>
              <a:rPr lang="en-US" sz="2400" dirty="0"/>
              <a:t> (</a:t>
            </a:r>
            <a:r>
              <a:rPr lang="en-US" sz="2400" i="1" dirty="0"/>
              <a:t>sending to </a:t>
            </a:r>
            <a:r>
              <a:rPr lang="en-US" sz="2400" b="1" i="1" dirty="0">
                <a:solidFill>
                  <a:srgbClr val="FFE66A"/>
                </a:solidFill>
              </a:rPr>
              <a:t>MetaOutput</a:t>
            </a:r>
            <a:r>
              <a:rPr lang="en-US" sz="2400" i="1" dirty="0"/>
              <a:t> data from some asynchronous source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IMPORT</a:t>
            </a:r>
            <a:r>
              <a:rPr lang="en-US" sz="2400" dirty="0"/>
              <a:t> (</a:t>
            </a:r>
            <a:r>
              <a:rPr lang="en-US" sz="2400" i="1" dirty="0"/>
              <a:t>import data from file in required format to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EXPORT</a:t>
            </a:r>
            <a:r>
              <a:rPr lang="en-US" sz="2400" dirty="0"/>
              <a:t> (</a:t>
            </a:r>
            <a:r>
              <a:rPr lang="en-US" sz="2400" i="1" dirty="0"/>
              <a:t>export data from 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i="1" dirty="0"/>
              <a:t> to file in required format</a:t>
            </a:r>
            <a:r>
              <a:rPr lang="en-US" sz="2400" dirty="0"/>
              <a:t>).</a:t>
            </a:r>
            <a:endParaRPr lang="ru-RU" sz="2400" dirty="0"/>
          </a:p>
        </p:txBody>
      </p:sp>
      <p:pic>
        <p:nvPicPr>
          <p:cNvPr id="4" name="ttsMP3.com_VoiceText_2021-6-29_8_23_42">
            <a:hlinkClick r:id="" action="ppaction://media"/>
            <a:extLst>
              <a:ext uri="{FF2B5EF4-FFF2-40B4-BE49-F238E27FC236}">
                <a16:creationId xmlns:a16="http://schemas.microsoft.com/office/drawing/2014/main" id="{1316992D-BB1B-4CF8-81BB-9C143DE08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2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WHAT IS METAOUTPUT API?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provides several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s for next goals: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in own applications;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Using of </a:t>
            </a:r>
            <a:r>
              <a:rPr lang="en-US" sz="2400" b="1" dirty="0">
                <a:solidFill>
                  <a:srgbClr val="FFE66A"/>
                </a:solidFill>
              </a:rPr>
              <a:t>Trace Message Language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i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) in own applications.</a:t>
            </a:r>
          </a:p>
        </p:txBody>
      </p:sp>
      <p:pic>
        <p:nvPicPr>
          <p:cNvPr id="4" name="ttsMP3.com_VoiceText_2021-6-29_8_22_15">
            <a:hlinkClick r:id="" action="ppaction://media"/>
            <a:extLst>
              <a:ext uri="{FF2B5EF4-FFF2-40B4-BE49-F238E27FC236}">
                <a16:creationId xmlns:a16="http://schemas.microsoft.com/office/drawing/2014/main" id="{0E2BFA88-F59A-422D-8264-A7E734261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4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CLIENT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write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MetaOutput.Client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library is available here:</a:t>
            </a:r>
            <a:endParaRPr lang="ru-RU" sz="2400" dirty="0"/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https://github.com/viacheslav-lozinskyi/MetaOutput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Samples with using of 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are here: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https://github.com/viacheslav-lozinskyi?tab=repositories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9_8_21_17">
            <a:hlinkClick r:id="" action="ppaction://media"/>
            <a:extLst>
              <a:ext uri="{FF2B5EF4-FFF2-40B4-BE49-F238E27FC236}">
                <a16:creationId xmlns:a16="http://schemas.microsoft.com/office/drawing/2014/main" id="{22564F7A-AB5A-4A83-B822-DBC1CC4AC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SERVER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language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will support all available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/>
              <a:t> patterns and provide possibility to include all available extensions.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20_21">
            <a:hlinkClick r:id="" action="ppaction://media"/>
            <a:extLst>
              <a:ext uri="{FF2B5EF4-FFF2-40B4-BE49-F238E27FC236}">
                <a16:creationId xmlns:a16="http://schemas.microsoft.com/office/drawing/2014/main" id="{D08B0DAE-4C91-4DF2-A35E-0D573B04D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API: VIEWER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</a:t>
            </a:r>
            <a:r>
              <a:rPr lang="en-US" sz="2400" b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 provides possibility to integrate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control to own application.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9_8_19_22">
            <a:hlinkClick r:id="" action="ppaction://media"/>
            <a:extLst>
              <a:ext uri="{FF2B5EF4-FFF2-40B4-BE49-F238E27FC236}">
                <a16:creationId xmlns:a16="http://schemas.microsoft.com/office/drawing/2014/main" id="{441BB495-900E-4914-BB4A-900436686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can be integrated into any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or editor using official plugin mechanism (</a:t>
            </a:r>
            <a:r>
              <a:rPr lang="en-US" sz="2400" i="1" dirty="0"/>
              <a:t>only for that products, who provide such </a:t>
            </a:r>
            <a:r>
              <a:rPr lang="en-US" sz="2400" b="1" i="1" dirty="0">
                <a:solidFill>
                  <a:srgbClr val="FFE66A"/>
                </a:solidFill>
              </a:rPr>
              <a:t>API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doesn’t provide any influence on existing functionality, and it is working in parallel with standard tools and installed extensions from other vendors.</a:t>
            </a:r>
            <a:endParaRPr lang="ru-RU" sz="2400" dirty="0"/>
          </a:p>
        </p:txBody>
      </p:sp>
      <p:pic>
        <p:nvPicPr>
          <p:cNvPr id="4" name="ttsMP3.com_VoiceText_2021-6-23_8_21_29">
            <a:hlinkClick r:id="" action="ppaction://media"/>
            <a:extLst>
              <a:ext uri="{FF2B5EF4-FFF2-40B4-BE49-F238E27FC236}">
                <a16:creationId xmlns:a16="http://schemas.microsoft.com/office/drawing/2014/main" id="{83E7FBB0-D820-49C6-9A87-9FD155D4B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</a:t>
            </a:r>
            <a:r>
              <a:rPr lang="en-US" sz="2400" b="1" dirty="0"/>
              <a:t> </a:t>
            </a:r>
            <a:r>
              <a:rPr lang="en-US" sz="2400" dirty="0"/>
              <a:t>is already implemented.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Supported versions are: </a:t>
            </a:r>
            <a:r>
              <a:rPr lang="en-US" sz="2400" b="1" dirty="0">
                <a:solidFill>
                  <a:srgbClr val="FFE66A"/>
                </a:solidFill>
              </a:rPr>
              <a:t>2015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2017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E66A"/>
                </a:solidFill>
              </a:rPr>
              <a:t>2019, 2022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here: </a:t>
            </a:r>
            <a:r>
              <a:rPr lang="en-US" sz="18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https://marketplace.visualstudio.com/items?itemName=ViacheslavLozinskyi.MetaOutput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4" name="ttsMP3.com_VoiceText_2021-6-23_8_22_19">
            <a:hlinkClick r:id="" action="ppaction://media"/>
            <a:extLst>
              <a:ext uri="{FF2B5EF4-FFF2-40B4-BE49-F238E27FC236}">
                <a16:creationId xmlns:a16="http://schemas.microsoft.com/office/drawing/2014/main" id="{DCB93925-2E2C-4642-AF6D-9BEB19930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GOAL: VISUALIZE ANY DATA SOURCES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from different sources should be performed and visualized in one place simultaneously.</a:t>
            </a:r>
            <a:endParaRPr lang="ru-RU" sz="2400" dirty="0"/>
          </a:p>
        </p:txBody>
      </p:sp>
      <p:pic>
        <p:nvPicPr>
          <p:cNvPr id="4" name="ttsMP3.com_VoiceText_2021-6-22_9_41_2">
            <a:hlinkClick r:id="" action="ppaction://media"/>
            <a:extLst>
              <a:ext uri="{FF2B5EF4-FFF2-40B4-BE49-F238E27FC236}">
                <a16:creationId xmlns:a16="http://schemas.microsoft.com/office/drawing/2014/main" id="{7390E361-9CCA-44CD-9399-4E312EF82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VISUAL STUDIO 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Visual Studio Code</a:t>
            </a:r>
            <a:r>
              <a:rPr lang="en-US" sz="2400" b="1" dirty="0"/>
              <a:t> </a:t>
            </a:r>
            <a:r>
              <a:rPr lang="en-US" sz="2400" dirty="0"/>
              <a:t>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12">
            <a:hlinkClick r:id="" action="ppaction://media"/>
            <a:extLst>
              <a:ext uri="{FF2B5EF4-FFF2-40B4-BE49-F238E27FC236}">
                <a16:creationId xmlns:a16="http://schemas.microsoft.com/office/drawing/2014/main" id="{89FE0828-F155-4B62-AEB6-B0064408E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ECLIPSE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Eclipse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3_56">
            <a:hlinkClick r:id="" action="ppaction://media"/>
            <a:extLst>
              <a:ext uri="{FF2B5EF4-FFF2-40B4-BE49-F238E27FC236}">
                <a16:creationId xmlns:a16="http://schemas.microsoft.com/office/drawing/2014/main" id="{13BD7305-B0F7-426B-B86B-B1D2606D3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XCODE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Plugin for </a:t>
            </a:r>
            <a:r>
              <a:rPr lang="en-US" sz="2400" b="1" dirty="0">
                <a:solidFill>
                  <a:srgbClr val="FFE66A"/>
                </a:solidFill>
              </a:rPr>
              <a:t>XCode</a:t>
            </a:r>
            <a:r>
              <a:rPr lang="en-US" sz="2400" dirty="0"/>
              <a:t> is not implemented yet.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Implementation is planned.</a:t>
            </a:r>
            <a:endParaRPr lang="ru-RU" sz="2400" dirty="0"/>
          </a:p>
        </p:txBody>
      </p:sp>
      <p:pic>
        <p:nvPicPr>
          <p:cNvPr id="4" name="ttsMP3.com_VoiceText_2021-6-23_8_24_41">
            <a:hlinkClick r:id="" action="ppaction://media"/>
            <a:extLst>
              <a:ext uri="{FF2B5EF4-FFF2-40B4-BE49-F238E27FC236}">
                <a16:creationId xmlns:a16="http://schemas.microsoft.com/office/drawing/2014/main" id="{74EFB217-291A-4CCB-AF1C-81018E03E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INTEGRATION TO IDE: OTHER IDE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Support for all popular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will be implemented in any case.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Integration with other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s or editors is optional.</a:t>
            </a:r>
          </a:p>
          <a:p>
            <a:pPr marL="0" indent="0">
              <a:buNone/>
            </a:pPr>
            <a:r>
              <a:rPr lang="en-US" sz="2400" dirty="0"/>
              <a:t>This is possible if owner of such product will finance this implementation and further support.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As alternative, development can be for free in case of significant promotion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you are user of such </a:t>
            </a:r>
            <a:r>
              <a:rPr lang="en-US" sz="2400" b="1" dirty="0">
                <a:solidFill>
                  <a:srgbClr val="FFE66A"/>
                </a:solidFill>
              </a:rPr>
              <a:t>IDE</a:t>
            </a:r>
            <a:r>
              <a:rPr lang="en-US" sz="2400" dirty="0"/>
              <a:t> and want to use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there, please send them this document. It will give possibility at least to start thinking about such project.</a:t>
            </a:r>
          </a:p>
        </p:txBody>
      </p:sp>
      <p:pic>
        <p:nvPicPr>
          <p:cNvPr id="4" name="ttsMP3.com_VoiceText_2021-6-24_7_31_25">
            <a:hlinkClick r:id="" action="ppaction://media"/>
            <a:extLst>
              <a:ext uri="{FF2B5EF4-FFF2-40B4-BE49-F238E27FC236}">
                <a16:creationId xmlns:a16="http://schemas.microsoft.com/office/drawing/2014/main" id="{1299683B-1B44-445E-8D5D-10EDAB14E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2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has proprietary license which provide next rights: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FA1B64-6226-481D-92D6-0ED9AF9C3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LICENSE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95E2F97-E87A-4927-AE53-4B0CA77ED4BB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3076401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Permissions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Commercial</a:t>
            </a:r>
            <a:r>
              <a:rPr lang="ru-RU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92D050"/>
                </a:solidFill>
              </a:rPr>
              <a:t>use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Display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Distribution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Private use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8295D0-C93D-44F6-A594-5E9C2B7D2FA4}"/>
              </a:ext>
            </a:extLst>
          </p:cNvPr>
          <p:cNvSpPr txBox="1">
            <a:spLocks/>
          </p:cNvSpPr>
          <p:nvPr/>
        </p:nvSpPr>
        <p:spPr>
          <a:xfrm>
            <a:off x="6654542" y="2387330"/>
            <a:ext cx="3076401" cy="330411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Limitations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Disclosure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Liability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Modification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Warranty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9" name="ttsMP3.com_VoiceText_2021-6-19_5_35_22">
            <a:hlinkClick r:id="" action="ppaction://media"/>
            <a:extLst>
              <a:ext uri="{FF2B5EF4-FFF2-40B4-BE49-F238E27FC236}">
                <a16:creationId xmlns:a16="http://schemas.microsoft.com/office/drawing/2014/main" id="{3AA8D0C8-98F8-4BF5-907D-807FC3054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METAOUTPUT PRICE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/>
              <a:t> is freeware software.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F78FB4-9BF8-4062-9C34-6E861629B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BBAE7D74-5C6C-4664-B90D-4046A26D3BB9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304117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In future it will have additional services which will be available by subscription.</a:t>
            </a:r>
          </a:p>
        </p:txBody>
      </p:sp>
      <p:pic>
        <p:nvPicPr>
          <p:cNvPr id="5" name="ttsMP3.com_VoiceText_2021-6-19_5_42_47">
            <a:hlinkClick r:id="" action="ppaction://media"/>
            <a:extLst>
              <a:ext uri="{FF2B5EF4-FFF2-40B4-BE49-F238E27FC236}">
                <a16:creationId xmlns:a16="http://schemas.microsoft.com/office/drawing/2014/main" id="{4381ED7A-C9A5-4821-9105-9539D9216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COMMUNITY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A0537A-2AF8-497F-93F0-E718EB586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621885FC-4D72-47D4-ACDF-3512BEDB18D0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This community, it is about effectiveness.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Do more by less efforts!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ideas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news is here…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Any questions is here too…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Join us!</a:t>
            </a:r>
          </a:p>
        </p:txBody>
      </p:sp>
      <p:pic>
        <p:nvPicPr>
          <p:cNvPr id="3" name="ttsMP3.com_VoiceText_2021-6-29_8_17_43">
            <a:hlinkClick r:id="" action="ppaction://media"/>
            <a:extLst>
              <a:ext uri="{FF2B5EF4-FFF2-40B4-BE49-F238E27FC236}">
                <a16:creationId xmlns:a16="http://schemas.microsoft.com/office/drawing/2014/main" id="{C2DFFB0A-B26C-4E7F-B901-78CF40A2E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METAOUTPUT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3FEC285-2323-4DA9-BD49-4B9C5212A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2520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43A125C-5705-487F-9AAC-C3F8F28E17C3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https://bit.ly/metaoutput-community-reddit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3" name="ttsMP3.com_VoiceText_2021-6-28_9_26_55">
            <a:hlinkClick r:id="" action="ppaction://media"/>
            <a:extLst>
              <a:ext uri="{FF2B5EF4-FFF2-40B4-BE49-F238E27FC236}">
                <a16:creationId xmlns:a16="http://schemas.microsoft.com/office/drawing/2014/main" id="{9FBEE85E-D588-40A0-B5C6-6D338C306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COMMUNITY: TML</a:t>
            </a:r>
            <a:endParaRPr lang="ru-UA" sz="3200" dirty="0">
              <a:solidFill>
                <a:srgbClr val="FFE6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3276F6-7B4E-47D9-A5C8-237779201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80000"/>
            <a:ext cx="2520000" cy="1476563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3FA8140-2852-4BC3-B6B8-05E757C1D1FD}"/>
              </a:ext>
            </a:extLst>
          </p:cNvPr>
          <p:cNvSpPr txBox="1">
            <a:spLocks/>
          </p:cNvSpPr>
          <p:nvPr/>
        </p:nvSpPr>
        <p:spPr>
          <a:xfrm>
            <a:off x="3227850" y="2387331"/>
            <a:ext cx="8028925" cy="3865802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Official community of </a:t>
            </a:r>
            <a:r>
              <a:rPr lang="en-US" sz="2400" b="1" dirty="0">
                <a:solidFill>
                  <a:srgbClr val="FFE66A"/>
                </a:solidFill>
              </a:rPr>
              <a:t>TML</a:t>
            </a:r>
            <a:r>
              <a:rPr lang="en-US" sz="2400" dirty="0">
                <a:solidFill>
                  <a:schemeClr val="bg1"/>
                </a:solidFill>
              </a:rPr>
              <a:t> is here: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Reddit: </a:t>
            </a:r>
            <a:r>
              <a:rPr lang="en-US" sz="18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https://bit.ly/tml-community-reddit</a:t>
            </a: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ttsMP3.com_VoiceText_2021-6-28_9_26_16">
            <a:hlinkClick r:id="" action="ppaction://media"/>
            <a:extLst>
              <a:ext uri="{FF2B5EF4-FFF2-40B4-BE49-F238E27FC236}">
                <a16:creationId xmlns:a16="http://schemas.microsoft.com/office/drawing/2014/main" id="{F4E09DD2-E9B0-41CB-A7C5-59646E4949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628CE-0E22-423E-A15E-1352A0D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E66A"/>
                </a:solidFill>
                <a:latin typeface="Eras Bold ITC" panose="020B0907030504020204" pitchFamily="34" charset="0"/>
              </a:rPr>
              <a:t>ABOUT FEEDBACKS</a:t>
            </a:r>
            <a:endParaRPr lang="ru-UA" sz="3200" dirty="0">
              <a:solidFill>
                <a:srgbClr val="FFE66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A5AD6-B4B7-42F5-A5C1-23AB2C89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Improvement of </a:t>
            </a:r>
            <a:r>
              <a:rPr lang="en-US" sz="2400" b="1" dirty="0">
                <a:solidFill>
                  <a:srgbClr val="FFE66A"/>
                </a:solidFill>
              </a:rPr>
              <a:t>MetaOutput</a:t>
            </a:r>
            <a:r>
              <a:rPr lang="en-US" sz="2400" b="1" dirty="0"/>
              <a:t> </a:t>
            </a:r>
            <a:r>
              <a:rPr lang="en-US" sz="2400" dirty="0"/>
              <a:t>is impossible without feedbacks from real users.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is very important part of development, and if you have some concerns or see any bug – </a:t>
            </a:r>
            <a:r>
              <a:rPr lang="en-US" sz="2400" dirty="0">
                <a:solidFill>
                  <a:srgbClr val="FF0000"/>
                </a:solidFill>
              </a:rPr>
              <a:t>don’t hesitate and report it!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found bugs will be fixed (</a:t>
            </a:r>
            <a:r>
              <a:rPr lang="en-US" sz="2400" i="1" dirty="0"/>
              <a:t>often in the nearest release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new feature requests will be performed (</a:t>
            </a:r>
            <a:r>
              <a:rPr lang="en-US" sz="2400" i="1" dirty="0"/>
              <a:t>the most useful of them will be implemented</a:t>
            </a:r>
            <a:r>
              <a:rPr lang="en-US" sz="2400" dirty="0"/>
              <a:t>).</a:t>
            </a:r>
          </a:p>
        </p:txBody>
      </p:sp>
      <p:pic>
        <p:nvPicPr>
          <p:cNvPr id="4" name="ttsMP3.com_VoiceText_2021-6-28_9_25_20">
            <a:hlinkClick r:id="" action="ppaction://media"/>
            <a:extLst>
              <a:ext uri="{FF2B5EF4-FFF2-40B4-BE49-F238E27FC236}">
                <a16:creationId xmlns:a16="http://schemas.microsoft.com/office/drawing/2014/main" id="{07733D80-76B2-4FCD-9261-B9BCC6B27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979" y="586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2" id="{00063DFC-17AC-4FBC-923C-FB5452381645}" vid="{8110C275-F863-4668-A092-F8DF87A54E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Тема11</Template>
  <TotalTime>16782</TotalTime>
  <Words>8773</Words>
  <Application>Microsoft Office PowerPoint</Application>
  <PresentationFormat>Widescreen</PresentationFormat>
  <Paragraphs>1289</Paragraphs>
  <Slides>105</Slides>
  <Notes>105</Notes>
  <HiddenSlides>0</HiddenSlides>
  <MMClips>105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Consolas</vt:lpstr>
      <vt:lpstr>Courier New</vt:lpstr>
      <vt:lpstr>Eras Bold ITC</vt:lpstr>
      <vt:lpstr>Wingdings</vt:lpstr>
      <vt:lpstr>Wingdings 3</vt:lpstr>
      <vt:lpstr>Тема12</vt:lpstr>
      <vt:lpstr>          MetaOutput</vt:lpstr>
      <vt:lpstr>WHAT IS METAOUTPUT?</vt:lpstr>
      <vt:lpstr>WHY METAOUTPUT WAS MADE?</vt:lpstr>
      <vt:lpstr>WHY METAOUTPUT IS DIFFER FROM ALL?</vt:lpstr>
      <vt:lpstr>WHAT IS BASE OF METAOUTPUT?</vt:lpstr>
      <vt:lpstr>WHICH GOALS SHOULD BE ACHIEVED?</vt:lpstr>
      <vt:lpstr>GOAL: SUPPORT ANY DATA COMPLEXITY</vt:lpstr>
      <vt:lpstr>GOAL: SUPPORT ANY DATA TYPES</vt:lpstr>
      <vt:lpstr>GOAL: VISUALIZE ANY DATA SOURCES</vt:lpstr>
      <vt:lpstr>GOAL: EVERYTHING IS POSSIBLE TO SEE</vt:lpstr>
      <vt:lpstr>GOAL: EVERYTHING IS POSSIBLE TO HEAR</vt:lpstr>
      <vt:lpstr>GOAL: EVERYTHING IS POSSIBLE TO FIND</vt:lpstr>
      <vt:lpstr>GOAL: EVERYTHING IS POSSIBLE TO FILTER</vt:lpstr>
      <vt:lpstr>GOAL: EVERYTHING IS POSSIBLE TO HIGHLIGHT</vt:lpstr>
      <vt:lpstr>GOAL: EVERYTHING SHOULD BE IN ONE PLACE</vt:lpstr>
      <vt:lpstr>GOAL: EVERYTHING IN REAL TIME</vt:lpstr>
      <vt:lpstr>ADAPTATION TO COLOR SCHEMA</vt:lpstr>
      <vt:lpstr>ADAPTATION TO USER PREFERENCES</vt:lpstr>
      <vt:lpstr>VISUALIZATION OF DEFAULT SOURCES</vt:lpstr>
      <vt:lpstr>VISUALIZATION OF ADDITIONAL SOURCES</vt:lpstr>
      <vt:lpstr>VISUALIZATION OF DEFAULT TYPES</vt:lpstr>
      <vt:lpstr>VISUALIZATION OF SPECIFIC TYPES</vt:lpstr>
      <vt:lpstr>VISUALIZATION OF UNKNOWN FILE FORMATS</vt:lpstr>
      <vt:lpstr>VISUALIZATION OF SEVERAL SOURCES</vt:lpstr>
      <vt:lpstr>VISUALIZATION OF HIERARCHICAL DATA</vt:lpstr>
      <vt:lpstr>VISUALIZATION OF LINKS TO FILES</vt:lpstr>
      <vt:lpstr>VISUALIZATION OF EXECUTION PROGRESS</vt:lpstr>
      <vt:lpstr>VISUALIZATION OF TIMESTAMPS</vt:lpstr>
      <vt:lpstr>VISUALIZATION OF NAMED VALUES</vt:lpstr>
      <vt:lpstr>VISUALIZATION OF AUDIO FILES</vt:lpstr>
      <vt:lpstr>VISUALIZATION OF PICTURES</vt:lpstr>
      <vt:lpstr>VISUALIZATION OF CHARTS</vt:lpstr>
      <vt:lpstr>VISUALIZATION OF HTML FILES</vt:lpstr>
      <vt:lpstr>VISUALIZATION OF HTML CONTENT</vt:lpstr>
      <vt:lpstr>VISUALIZATION OF TABLES</vt:lpstr>
      <vt:lpstr>VISUALIZATION OF TEXT FILES</vt:lpstr>
      <vt:lpstr>VISUALIZATION OF VIDEO FILES</vt:lpstr>
      <vt:lpstr>VISUALIZATION ATTRIBUTES: ALIGNMENTS</vt:lpstr>
      <vt:lpstr>VISUALIZATION ATTRIBUTES: COLORS</vt:lpstr>
      <vt:lpstr>VISUALIZATION ATTRIBUTES: FONTS</vt:lpstr>
      <vt:lpstr>WHAT IS MESSAGE HIDING?</vt:lpstr>
      <vt:lpstr>WHAT IS MESSAGE PLAYING?</vt:lpstr>
      <vt:lpstr>WHAT IS PINNED MESSAGES?</vt:lpstr>
      <vt:lpstr>WHAT IS FILTERING?</vt:lpstr>
      <vt:lpstr>FILTER MODE: FILTER</vt:lpstr>
      <vt:lpstr>FILTER MODE: CONTENT HIGHLIGHT</vt:lpstr>
      <vt:lpstr>FILTER MODE: COMMENT HIGHLIGHT</vt:lpstr>
      <vt:lpstr>SOURCE FILTERING</vt:lpstr>
      <vt:lpstr>WHAT IS METAOUTPUT BUILDING?</vt:lpstr>
      <vt:lpstr>BUILDING: COMPILATION STATUS</vt:lpstr>
      <vt:lpstr>BUILDING: COMPILATION PROCESS</vt:lpstr>
      <vt:lpstr>BUILDING: COMPILATION RESULTS</vt:lpstr>
      <vt:lpstr>WHAT IS METAOUTPUT DEBUGGING?</vt:lpstr>
      <vt:lpstr>DEBUGGING: BREAKPOINTS</vt:lpstr>
      <vt:lpstr>DEBUGGING: EXCEPTIONS</vt:lpstr>
      <vt:lpstr>DEBUGGING: CALL STACKS</vt:lpstr>
      <vt:lpstr>DEBUGGING: VARIABLES</vt:lpstr>
      <vt:lpstr>DEBUGGING: NESTINGS</vt:lpstr>
      <vt:lpstr>DEBUGGING: TIMEOUTS</vt:lpstr>
      <vt:lpstr>DEBUGGING: SETTINGS</vt:lpstr>
      <vt:lpstr>WHAT IS TRACE MESSAGE LANGUAGE (TML)?</vt:lpstr>
      <vt:lpstr>IS TML ALREADY DEFINED AS STANDARD?</vt:lpstr>
      <vt:lpstr>WHERE TO GET INFORMATION ABOUT TML?</vt:lpstr>
      <vt:lpstr>HOW TO USE TML?</vt:lpstr>
      <vt:lpstr>USING TML: FROM SOURCE</vt:lpstr>
      <vt:lpstr>USING TML: FROM API</vt:lpstr>
      <vt:lpstr>USING TML: FROM METAOUTPUT</vt:lpstr>
      <vt:lpstr>WHAT IS TML PATTERNS?</vt:lpstr>
      <vt:lpstr>TML PATTERN: TML.CORE</vt:lpstr>
      <vt:lpstr>TML PATTERN: TML.ACTION</vt:lpstr>
      <vt:lpstr>TML PATTERN: TML.VIEWER</vt:lpstr>
      <vt:lpstr>HOW TO WRITE NEW TML PATTERNS?</vt:lpstr>
      <vt:lpstr>COULD METAOUTPUT BE TRANSLATED?</vt:lpstr>
      <vt:lpstr>WHAT IS METAOUTPUT EXTENSIONS?</vt:lpstr>
      <vt:lpstr>WHICH PLATFORMS ARE SUPPORTED?</vt:lpstr>
      <vt:lpstr>WHICH LANGUAGES ARE SUPPORTED?</vt:lpstr>
      <vt:lpstr>METAOUTPUT EXTENSION: PREVIEW</vt:lpstr>
      <vt:lpstr>METAOUTPUT EXTENSION: SOURCE</vt:lpstr>
      <vt:lpstr>METAOUTPUT EXTENSION: EXPORT</vt:lpstr>
      <vt:lpstr>METAOUTPUT EXTENSION: IMPORT</vt:lpstr>
      <vt:lpstr>HOW TO USE EXTENSIONS?</vt:lpstr>
      <vt:lpstr>HOW TO INSTALL EXTENSIONS?</vt:lpstr>
      <vt:lpstr>HOW TO WRITE NEW EXTENSIONS?</vt:lpstr>
      <vt:lpstr>WHAT IS METAOUTPUT API?</vt:lpstr>
      <vt:lpstr>METAOUTPUT API: CLIENT</vt:lpstr>
      <vt:lpstr>METAOUTPUT API: SERVER</vt:lpstr>
      <vt:lpstr>METAOUTPUT API: VIEWER</vt:lpstr>
      <vt:lpstr>INTEGRATION TO IDE</vt:lpstr>
      <vt:lpstr>INTEGRATION TO IDE: VISUAL STUDIO</vt:lpstr>
      <vt:lpstr>INTEGRATION TO IDE: VISUAL STUDIO CODE</vt:lpstr>
      <vt:lpstr>INTEGRATION TO IDE: ECLIPSE</vt:lpstr>
      <vt:lpstr>INTEGRATION TO IDE: XCODE</vt:lpstr>
      <vt:lpstr>INTEGRATION TO IDE: OTHER IDE</vt:lpstr>
      <vt:lpstr>METAOUTPUT LICENSE</vt:lpstr>
      <vt:lpstr>METAOUTPUT PRICE</vt:lpstr>
      <vt:lpstr>ABOUT COMMUNITY</vt:lpstr>
      <vt:lpstr>COMMUNITY: METAOUTPUT</vt:lpstr>
      <vt:lpstr>COMMUNITY: TML</vt:lpstr>
      <vt:lpstr>ABOUT FEEDBACKS</vt:lpstr>
      <vt:lpstr>FEEDBACKS: GIT</vt:lpstr>
      <vt:lpstr>FEEDBACKS: VISUAL STUDIO MARKETPLACE</vt:lpstr>
      <vt:lpstr>ABOUT REPOSTS</vt:lpstr>
      <vt:lpstr>ABOUT THIS DOCUMENT</vt:lpstr>
      <vt:lpstr>CONTACTS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MetaOutput</dc:title>
  <dc:creator>Viacheslav Lozinskyi;Maria Lozinskaya</dc:creator>
  <cp:lastModifiedBy>Вячеслав Лозинский</cp:lastModifiedBy>
  <cp:revision>138</cp:revision>
  <dcterms:created xsi:type="dcterms:W3CDTF">2021-06-16T10:16:03Z</dcterms:created>
  <dcterms:modified xsi:type="dcterms:W3CDTF">2021-07-07T16:05:42Z</dcterms:modified>
</cp:coreProperties>
</file>